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  <p:sldMasterId id="2147483674" r:id="rId5"/>
    <p:sldMasterId id="2147483686" r:id="rId6"/>
    <p:sldMasterId id="2147483698" r:id="rId7"/>
  </p:sldMasterIdLst>
  <p:notesMasterIdLst>
    <p:notesMasterId r:id="rId55"/>
  </p:notesMasterIdLst>
  <p:sldIdLst>
    <p:sldId id="257" r:id="rId8"/>
    <p:sldId id="300" r:id="rId9"/>
    <p:sldId id="258" r:id="rId10"/>
    <p:sldId id="259" r:id="rId11"/>
    <p:sldId id="264" r:id="rId12"/>
    <p:sldId id="260" r:id="rId13"/>
    <p:sldId id="303" r:id="rId14"/>
    <p:sldId id="304" r:id="rId15"/>
    <p:sldId id="282" r:id="rId16"/>
    <p:sldId id="262" r:id="rId17"/>
    <p:sldId id="263" r:id="rId18"/>
    <p:sldId id="268" r:id="rId19"/>
    <p:sldId id="270" r:id="rId20"/>
    <p:sldId id="272" r:id="rId21"/>
    <p:sldId id="273" r:id="rId22"/>
    <p:sldId id="274" r:id="rId23"/>
    <p:sldId id="275" r:id="rId24"/>
    <p:sldId id="265" r:id="rId25"/>
    <p:sldId id="298" r:id="rId26"/>
    <p:sldId id="299" r:id="rId27"/>
    <p:sldId id="301" r:id="rId28"/>
    <p:sldId id="302" r:id="rId29"/>
    <p:sldId id="283" r:id="rId30"/>
    <p:sldId id="306" r:id="rId31"/>
    <p:sldId id="305" r:id="rId32"/>
    <p:sldId id="307" r:id="rId33"/>
    <p:sldId id="277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2" r:id="rId42"/>
    <p:sldId id="293" r:id="rId43"/>
    <p:sldId id="291" r:id="rId44"/>
    <p:sldId id="276" r:id="rId45"/>
    <p:sldId id="278" r:id="rId46"/>
    <p:sldId id="271" r:id="rId47"/>
    <p:sldId id="279" r:id="rId48"/>
    <p:sldId id="280" r:id="rId49"/>
    <p:sldId id="281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05A"/>
    <a:srgbClr val="2373BA"/>
    <a:srgbClr val="F2843B"/>
    <a:srgbClr val="DAEFF3"/>
    <a:srgbClr val="6D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E21BC-7C75-47C2-96C4-7849CBCBF5E2}" v="96" dt="2021-04-21T19:47:23.313"/>
    <p1510:client id="{0AA80A3E-6EAE-47F5-A5C4-18787FD8C8CE}" v="58" dt="2021-04-21T13:23:27.745"/>
    <p1510:client id="{35A983BC-788D-4C8E-B8C4-5313E4F99604}" v="417" dt="2021-04-20T21:18:43.541"/>
    <p1510:client id="{42CAB53E-7821-4C08-A8AA-56AC44045277}" v="409" dt="2021-04-21T18:22:16.787"/>
    <p1510:client id="{5344BF87-BC91-484F-8CFE-CC974610BA61}" v="113" dt="2021-04-21T17:01:43.616"/>
    <p1510:client id="{607458FA-C31C-4150-8A2B-8945BCEA40C9}" v="785" dt="2021-04-21T19:30:20.633"/>
    <p1510:client id="{8C2F30BA-7385-44A3-A164-73404E0A70D4}" v="272" dt="2021-04-21T14:45:51.386"/>
    <p1510:client id="{97E4B249-F7B3-43BA-A70E-76FBB3370642}" v="69" dt="2021-04-21T19:11:26.941"/>
    <p1510:client id="{9B33D557-4E30-48C5-A8DF-60D5486AE4C4}" v="60" dt="2021-04-21T12:20:55.097"/>
    <p1510:client id="{A2F57897-8F14-48BA-B2B9-77BB770995E6}" v="40" dt="2021-04-21T14:55:12.580"/>
    <p1510:client id="{A5987628-1914-4D1D-98E4-5C5018D1DB8E}" v="149" dt="2021-04-21T14:21:36.476"/>
    <p1510:client id="{B1C31958-2B1E-6546-BC1A-F364F2C9EB1C}" v="869" dt="2021-04-21T19:11:05.078"/>
    <p1510:client id="{B1E7BD56-A1FE-4E61-BCC7-B01BC949AD77}" v="2000" dt="2021-04-21T14:40:58.661"/>
    <p1510:client id="{E88D7677-B3BE-4B21-BEB2-342AD78BBF49}" v="15" dt="2021-04-21T13:35:55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cker,Chad E" userId="S::c.tucker@ufl.edu::935cfe2f-13e5-4919-85cd-2b9f4470dcec" providerId="AD" clId="Web-{148F44E5-463F-4151-BD0F-D4F13E144A87}"/>
    <pc:docChg chg="modSld">
      <pc:chgData name="Tucker,Chad E" userId="S::c.tucker@ufl.edu::935cfe2f-13e5-4919-85cd-2b9f4470dcec" providerId="AD" clId="Web-{148F44E5-463F-4151-BD0F-D4F13E144A87}" dt="2021-04-20T14:55:28.210" v="3"/>
      <pc:docMkLst>
        <pc:docMk/>
      </pc:docMkLst>
      <pc:sldChg chg="modSp">
        <pc:chgData name="Tucker,Chad E" userId="S::c.tucker@ufl.edu::935cfe2f-13e5-4919-85cd-2b9f4470dcec" providerId="AD" clId="Web-{148F44E5-463F-4151-BD0F-D4F13E144A87}" dt="2021-04-20T14:55:28.210" v="3"/>
        <pc:sldMkLst>
          <pc:docMk/>
          <pc:sldMk cId="2297304470" sldId="279"/>
        </pc:sldMkLst>
        <pc:graphicFrameChg chg="mod modGraphic">
          <ac:chgData name="Tucker,Chad E" userId="S::c.tucker@ufl.edu::935cfe2f-13e5-4919-85cd-2b9f4470dcec" providerId="AD" clId="Web-{148F44E5-463F-4151-BD0F-D4F13E144A87}" dt="2021-04-20T14:55:28.210" v="3"/>
          <ac:graphicFrameMkLst>
            <pc:docMk/>
            <pc:sldMk cId="2297304470" sldId="279"/>
            <ac:graphicFrameMk id="4" creationId="{B00CFC13-2CDA-4CBB-92EB-3DF224032F1B}"/>
          </ac:graphicFrameMkLst>
        </pc:graphicFrameChg>
      </pc:sldChg>
    </pc:docChg>
  </pc:docChgLst>
  <pc:docChgLst>
    <pc:chgData name="Tucker,Chad E" userId="S::c.tucker@ufl.edu::935cfe2f-13e5-4919-85cd-2b9f4470dcec" providerId="AD" clId="Web-{97E4B249-F7B3-43BA-A70E-76FBB3370642}"/>
    <pc:docChg chg="modSld">
      <pc:chgData name="Tucker,Chad E" userId="S::c.tucker@ufl.edu::935cfe2f-13e5-4919-85cd-2b9f4470dcec" providerId="AD" clId="Web-{97E4B249-F7B3-43BA-A70E-76FBB3370642}" dt="2021-04-21T19:11:22.597" v="21"/>
      <pc:docMkLst>
        <pc:docMk/>
      </pc:docMkLst>
      <pc:sldChg chg="modSp">
        <pc:chgData name="Tucker,Chad E" userId="S::c.tucker@ufl.edu::935cfe2f-13e5-4919-85cd-2b9f4470dcec" providerId="AD" clId="Web-{97E4B249-F7B3-43BA-A70E-76FBB3370642}" dt="2021-04-21T19:11:22.597" v="21"/>
        <pc:sldMkLst>
          <pc:docMk/>
          <pc:sldMk cId="4232741786" sldId="299"/>
        </pc:sldMkLst>
        <pc:graphicFrameChg chg="mod modGraphic">
          <ac:chgData name="Tucker,Chad E" userId="S::c.tucker@ufl.edu::935cfe2f-13e5-4919-85cd-2b9f4470dcec" providerId="AD" clId="Web-{97E4B249-F7B3-43BA-A70E-76FBB3370642}" dt="2021-04-21T19:11:22.597" v="21"/>
          <ac:graphicFrameMkLst>
            <pc:docMk/>
            <pc:sldMk cId="4232741786" sldId="299"/>
            <ac:graphicFrameMk id="4" creationId="{26787683-24BC-4B65-A052-66C3F7D28F1B}"/>
          </ac:graphicFrameMkLst>
        </pc:graphicFrameChg>
      </pc:sldChg>
    </pc:docChg>
  </pc:docChgLst>
  <pc:docChgLst>
    <pc:chgData name="Tucker,Chad E" userId="S::c.tucker@ufl.edu::935cfe2f-13e5-4919-85cd-2b9f4470dcec" providerId="AD" clId="Web-{135BC7A2-9C44-4797-BD35-AB884FD0461B}"/>
    <pc:docChg chg="addSld modSld">
      <pc:chgData name="Tucker,Chad E" userId="S::c.tucker@ufl.edu::935cfe2f-13e5-4919-85cd-2b9f4470dcec" providerId="AD" clId="Web-{135BC7A2-9C44-4797-BD35-AB884FD0461B}" dt="2021-04-19T17:02:25.166" v="16"/>
      <pc:docMkLst>
        <pc:docMk/>
      </pc:docMkLst>
      <pc:sldChg chg="addSp delSp modSp new">
        <pc:chgData name="Tucker,Chad E" userId="S::c.tucker@ufl.edu::935cfe2f-13e5-4919-85cd-2b9f4470dcec" providerId="AD" clId="Web-{135BC7A2-9C44-4797-BD35-AB884FD0461B}" dt="2021-04-19T17:02:25.166" v="16"/>
        <pc:sldMkLst>
          <pc:docMk/>
          <pc:sldMk cId="1643030821" sldId="259"/>
        </pc:sldMkLst>
        <pc:picChg chg="add del mod">
          <ac:chgData name="Tucker,Chad E" userId="S::c.tucker@ufl.edu::935cfe2f-13e5-4919-85cd-2b9f4470dcec" providerId="AD" clId="Web-{135BC7A2-9C44-4797-BD35-AB884FD0461B}" dt="2021-04-19T17:01:45.619" v="12"/>
          <ac:picMkLst>
            <pc:docMk/>
            <pc:sldMk cId="1643030821" sldId="259"/>
            <ac:picMk id="3" creationId="{41CC99F6-0252-4687-831F-49A587C54358}"/>
          </ac:picMkLst>
        </pc:picChg>
        <pc:picChg chg="add del mod">
          <ac:chgData name="Tucker,Chad E" userId="S::c.tucker@ufl.edu::935cfe2f-13e5-4919-85cd-2b9f4470dcec" providerId="AD" clId="Web-{135BC7A2-9C44-4797-BD35-AB884FD0461B}" dt="2021-04-19T17:02:06.636" v="14"/>
          <ac:picMkLst>
            <pc:docMk/>
            <pc:sldMk cId="1643030821" sldId="259"/>
            <ac:picMk id="4" creationId="{E7B0DB8E-0A8E-40AC-8FED-0C3E120A77DB}"/>
          </ac:picMkLst>
        </pc:picChg>
        <pc:picChg chg="add del mod">
          <ac:chgData name="Tucker,Chad E" userId="S::c.tucker@ufl.edu::935cfe2f-13e5-4919-85cd-2b9f4470dcec" providerId="AD" clId="Web-{135BC7A2-9C44-4797-BD35-AB884FD0461B}" dt="2021-04-19T17:02:25.166" v="16"/>
          <ac:picMkLst>
            <pc:docMk/>
            <pc:sldMk cId="1643030821" sldId="259"/>
            <ac:picMk id="5" creationId="{104016AE-4FAE-4957-B74B-36B103EE8EC8}"/>
          </ac:picMkLst>
        </pc:picChg>
      </pc:sldChg>
      <pc:sldChg chg="addSp delSp modSp new">
        <pc:chgData name="Tucker,Chad E" userId="S::c.tucker@ufl.edu::935cfe2f-13e5-4919-85cd-2b9f4470dcec" providerId="AD" clId="Web-{135BC7A2-9C44-4797-BD35-AB884FD0461B}" dt="2021-04-19T17:01:22.680" v="8"/>
        <pc:sldMkLst>
          <pc:docMk/>
          <pc:sldMk cId="2815716718" sldId="260"/>
        </pc:sldMkLst>
        <pc:picChg chg="add del mod">
          <ac:chgData name="Tucker,Chad E" userId="S::c.tucker@ufl.edu::935cfe2f-13e5-4919-85cd-2b9f4470dcec" providerId="AD" clId="Web-{135BC7A2-9C44-4797-BD35-AB884FD0461B}" dt="2021-04-19T17:01:08.790" v="4"/>
          <ac:picMkLst>
            <pc:docMk/>
            <pc:sldMk cId="2815716718" sldId="260"/>
            <ac:picMk id="3" creationId="{C7D0648F-BD39-488E-9063-36450F37C968}"/>
          </ac:picMkLst>
        </pc:picChg>
        <pc:picChg chg="add del mod">
          <ac:chgData name="Tucker,Chad E" userId="S::c.tucker@ufl.edu::935cfe2f-13e5-4919-85cd-2b9f4470dcec" providerId="AD" clId="Web-{135BC7A2-9C44-4797-BD35-AB884FD0461B}" dt="2021-04-19T17:01:16.337" v="6"/>
          <ac:picMkLst>
            <pc:docMk/>
            <pc:sldMk cId="2815716718" sldId="260"/>
            <ac:picMk id="4" creationId="{96039170-7711-4D84-B3E3-297D2A2D3BE8}"/>
          </ac:picMkLst>
        </pc:picChg>
        <pc:picChg chg="add del mod">
          <ac:chgData name="Tucker,Chad E" userId="S::c.tucker@ufl.edu::935cfe2f-13e5-4919-85cd-2b9f4470dcec" providerId="AD" clId="Web-{135BC7A2-9C44-4797-BD35-AB884FD0461B}" dt="2021-04-19T17:01:22.680" v="8"/>
          <ac:picMkLst>
            <pc:docMk/>
            <pc:sldMk cId="2815716718" sldId="260"/>
            <ac:picMk id="5" creationId="{780D1577-9C5D-4205-BF97-95CF0813815B}"/>
          </ac:picMkLst>
        </pc:picChg>
      </pc:sldChg>
      <pc:sldChg chg="new">
        <pc:chgData name="Tucker,Chad E" userId="S::c.tucker@ufl.edu::935cfe2f-13e5-4919-85cd-2b9f4470dcec" providerId="AD" clId="Web-{135BC7A2-9C44-4797-BD35-AB884FD0461B}" dt="2021-04-19T16:52:02.666" v="2"/>
        <pc:sldMkLst>
          <pc:docMk/>
          <pc:sldMk cId="2115154549" sldId="261"/>
        </pc:sldMkLst>
      </pc:sldChg>
    </pc:docChg>
  </pc:docChgLst>
  <pc:docChgLst>
    <pc:chgData name="Tucker,Chad E" userId="S::c.tucker@ufl.edu::935cfe2f-13e5-4919-85cd-2b9f4470dcec" providerId="AD" clId="Web-{A5987628-1914-4D1D-98E4-5C5018D1DB8E}"/>
    <pc:docChg chg="modSld">
      <pc:chgData name="Tucker,Chad E" userId="S::c.tucker@ufl.edu::935cfe2f-13e5-4919-85cd-2b9f4470dcec" providerId="AD" clId="Web-{A5987628-1914-4D1D-98E4-5C5018D1DB8E}" dt="2021-04-21T14:20:57.554" v="46"/>
      <pc:docMkLst>
        <pc:docMk/>
      </pc:docMkLst>
      <pc:sldChg chg="modSp">
        <pc:chgData name="Tucker,Chad E" userId="S::c.tucker@ufl.edu::935cfe2f-13e5-4919-85cd-2b9f4470dcec" providerId="AD" clId="Web-{A5987628-1914-4D1D-98E4-5C5018D1DB8E}" dt="2021-04-21T14:17:14.549" v="2" actId="20577"/>
        <pc:sldMkLst>
          <pc:docMk/>
          <pc:sldMk cId="1955140785" sldId="263"/>
        </pc:sldMkLst>
        <pc:spChg chg="mod">
          <ac:chgData name="Tucker,Chad E" userId="S::c.tucker@ufl.edu::935cfe2f-13e5-4919-85cd-2b9f4470dcec" providerId="AD" clId="Web-{A5987628-1914-4D1D-98E4-5C5018D1DB8E}" dt="2021-04-21T14:17:14.549" v="2" actId="20577"/>
          <ac:spMkLst>
            <pc:docMk/>
            <pc:sldMk cId="1955140785" sldId="263"/>
            <ac:spMk id="3" creationId="{E1D5F3AE-5ED2-AE46-B6B4-D7F233FF9206}"/>
          </ac:spMkLst>
        </pc:spChg>
      </pc:sldChg>
      <pc:sldChg chg="modSp">
        <pc:chgData name="Tucker,Chad E" userId="S::c.tucker@ufl.edu::935cfe2f-13e5-4919-85cd-2b9f4470dcec" providerId="AD" clId="Web-{A5987628-1914-4D1D-98E4-5C5018D1DB8E}" dt="2021-04-21T14:20:57.554" v="46"/>
        <pc:sldMkLst>
          <pc:docMk/>
          <pc:sldMk cId="3321903236" sldId="298"/>
        </pc:sldMkLst>
        <pc:graphicFrameChg chg="mod modGraphic">
          <ac:chgData name="Tucker,Chad E" userId="S::c.tucker@ufl.edu::935cfe2f-13e5-4919-85cd-2b9f4470dcec" providerId="AD" clId="Web-{A5987628-1914-4D1D-98E4-5C5018D1DB8E}" dt="2021-04-21T14:20:57.554" v="46"/>
          <ac:graphicFrameMkLst>
            <pc:docMk/>
            <pc:sldMk cId="3321903236" sldId="298"/>
            <ac:graphicFrameMk id="5" creationId="{44C2B6F3-3F54-482C-B7A9-4632C5D63472}"/>
          </ac:graphicFrameMkLst>
        </pc:graphicFrameChg>
      </pc:sldChg>
    </pc:docChg>
  </pc:docChgLst>
  <pc:docChgLst>
    <pc:chgData name="Tucker,Chad E" userId="S::c.tucker@ufl.edu::935cfe2f-13e5-4919-85cd-2b9f4470dcec" providerId="AD" clId="Web-{8C2F30BA-7385-44A3-A164-73404E0A70D4}"/>
    <pc:docChg chg="modSld">
      <pc:chgData name="Tucker,Chad E" userId="S::c.tucker@ufl.edu::935cfe2f-13e5-4919-85cd-2b9f4470dcec" providerId="AD" clId="Web-{8C2F30BA-7385-44A3-A164-73404E0A70D4}" dt="2021-04-21T14:45:49.683" v="215"/>
      <pc:docMkLst>
        <pc:docMk/>
      </pc:docMkLst>
      <pc:sldChg chg="modSp">
        <pc:chgData name="Tucker,Chad E" userId="S::c.tucker@ufl.edu::935cfe2f-13e5-4919-85cd-2b9f4470dcec" providerId="AD" clId="Web-{8C2F30BA-7385-44A3-A164-73404E0A70D4}" dt="2021-04-21T14:45:25.463" v="191"/>
        <pc:sldMkLst>
          <pc:docMk/>
          <pc:sldMk cId="2800668054" sldId="271"/>
        </pc:sldMkLst>
        <pc:graphicFrameChg chg="mod modGraphic">
          <ac:chgData name="Tucker,Chad E" userId="S::c.tucker@ufl.edu::935cfe2f-13e5-4919-85cd-2b9f4470dcec" providerId="AD" clId="Web-{8C2F30BA-7385-44A3-A164-73404E0A70D4}" dt="2021-04-21T14:45:25.463" v="191"/>
          <ac:graphicFrameMkLst>
            <pc:docMk/>
            <pc:sldMk cId="2800668054" sldId="271"/>
            <ac:graphicFrameMk id="5" creationId="{44135D09-7806-4F2B-B709-464937269A70}"/>
          </ac:graphicFrameMkLst>
        </pc:graphicFrameChg>
      </pc:sldChg>
      <pc:sldChg chg="modSp">
        <pc:chgData name="Tucker,Chad E" userId="S::c.tucker@ufl.edu::935cfe2f-13e5-4919-85cd-2b9f4470dcec" providerId="AD" clId="Web-{8C2F30BA-7385-44A3-A164-73404E0A70D4}" dt="2021-04-21T14:45:49.683" v="215"/>
        <pc:sldMkLst>
          <pc:docMk/>
          <pc:sldMk cId="1753320691" sldId="281"/>
        </pc:sldMkLst>
        <pc:graphicFrameChg chg="mod modGraphic">
          <ac:chgData name="Tucker,Chad E" userId="S::c.tucker@ufl.edu::935cfe2f-13e5-4919-85cd-2b9f4470dcec" providerId="AD" clId="Web-{8C2F30BA-7385-44A3-A164-73404E0A70D4}" dt="2021-04-21T14:45:49.683" v="215"/>
          <ac:graphicFrameMkLst>
            <pc:docMk/>
            <pc:sldMk cId="1753320691" sldId="281"/>
            <ac:graphicFrameMk id="5" creationId="{DE3E818F-5997-46F2-90B6-B3662B9E24D7}"/>
          </ac:graphicFrameMkLst>
        </pc:graphicFrameChg>
      </pc:sldChg>
    </pc:docChg>
  </pc:docChgLst>
  <pc:docChgLst>
    <pc:chgData name="Tucker,Chad E" userId="S::c.tucker@ufl.edu::935cfe2f-13e5-4919-85cd-2b9f4470dcec" providerId="AD" clId="Web-{E88D7677-B3BE-4B21-BEB2-342AD78BBF49}"/>
    <pc:docChg chg="modSld">
      <pc:chgData name="Tucker,Chad E" userId="S::c.tucker@ufl.edu::935cfe2f-13e5-4919-85cd-2b9f4470dcec" providerId="AD" clId="Web-{E88D7677-B3BE-4B21-BEB2-342AD78BBF49}" dt="2021-04-21T13:35:55.107" v="13"/>
      <pc:docMkLst>
        <pc:docMk/>
      </pc:docMkLst>
      <pc:sldChg chg="modSp">
        <pc:chgData name="Tucker,Chad E" userId="S::c.tucker@ufl.edu::935cfe2f-13e5-4919-85cd-2b9f4470dcec" providerId="AD" clId="Web-{E88D7677-B3BE-4B21-BEB2-342AD78BBF49}" dt="2021-04-21T13:35:55.107" v="13"/>
        <pc:sldMkLst>
          <pc:docMk/>
          <pc:sldMk cId="1123296498" sldId="274"/>
        </pc:sldMkLst>
        <pc:picChg chg="mod modCrop">
          <ac:chgData name="Tucker,Chad E" userId="S::c.tucker@ufl.edu::935cfe2f-13e5-4919-85cd-2b9f4470dcec" providerId="AD" clId="Web-{E88D7677-B3BE-4B21-BEB2-342AD78BBF49}" dt="2021-04-21T13:35:55.107" v="13"/>
          <ac:picMkLst>
            <pc:docMk/>
            <pc:sldMk cId="1123296498" sldId="274"/>
            <ac:picMk id="8" creationId="{D482D1EE-4E2C-4E78-B988-B35F83FA84EE}"/>
          </ac:picMkLst>
        </pc:picChg>
      </pc:sldChg>
      <pc:sldChg chg="addSp modSp">
        <pc:chgData name="Tucker,Chad E" userId="S::c.tucker@ufl.edu::935cfe2f-13e5-4919-85cd-2b9f4470dcec" providerId="AD" clId="Web-{E88D7677-B3BE-4B21-BEB2-342AD78BBF49}" dt="2021-04-21T13:35:31.339" v="11" actId="14100"/>
        <pc:sldMkLst>
          <pc:docMk/>
          <pc:sldMk cId="559487454" sldId="275"/>
        </pc:sldMkLst>
        <pc:picChg chg="add mod">
          <ac:chgData name="Tucker,Chad E" userId="S::c.tucker@ufl.edu::935cfe2f-13e5-4919-85cd-2b9f4470dcec" providerId="AD" clId="Web-{E88D7677-B3BE-4B21-BEB2-342AD78BBF49}" dt="2021-04-21T13:35:19.292" v="8" actId="1076"/>
          <ac:picMkLst>
            <pc:docMk/>
            <pc:sldMk cId="559487454" sldId="275"/>
            <ac:picMk id="4" creationId="{2867D60F-685D-4C68-9275-A911A4D65897}"/>
          </ac:picMkLst>
        </pc:picChg>
        <pc:picChg chg="mod">
          <ac:chgData name="Tucker,Chad E" userId="S::c.tucker@ufl.edu::935cfe2f-13e5-4919-85cd-2b9f4470dcec" providerId="AD" clId="Web-{E88D7677-B3BE-4B21-BEB2-342AD78BBF49}" dt="2021-04-21T13:35:13.057" v="5" actId="1076"/>
          <ac:picMkLst>
            <pc:docMk/>
            <pc:sldMk cId="559487454" sldId="275"/>
            <ac:picMk id="1036" creationId="{E232DBB4-2892-4FD0-8EAE-3BE8BF97405C}"/>
          </ac:picMkLst>
        </pc:picChg>
        <pc:picChg chg="mod">
          <ac:chgData name="Tucker,Chad E" userId="S::c.tucker@ufl.edu::935cfe2f-13e5-4919-85cd-2b9f4470dcec" providerId="AD" clId="Web-{E88D7677-B3BE-4B21-BEB2-342AD78BBF49}" dt="2021-04-21T13:35:31.339" v="11" actId="14100"/>
          <ac:picMkLst>
            <pc:docMk/>
            <pc:sldMk cId="559487454" sldId="275"/>
            <ac:picMk id="1038" creationId="{9263A730-18F7-49A3-B31C-CE841A91B107}"/>
          </ac:picMkLst>
        </pc:picChg>
        <pc:picChg chg="mod">
          <ac:chgData name="Tucker,Chad E" userId="S::c.tucker@ufl.edu::935cfe2f-13e5-4919-85cd-2b9f4470dcec" providerId="AD" clId="Web-{E88D7677-B3BE-4B21-BEB2-342AD78BBF49}" dt="2021-04-21T13:35:28.245" v="10" actId="1076"/>
          <ac:picMkLst>
            <pc:docMk/>
            <pc:sldMk cId="559487454" sldId="275"/>
            <ac:picMk id="1040" creationId="{5D64D91C-6E54-42C0-B555-B39C3C03EC63}"/>
          </ac:picMkLst>
        </pc:picChg>
      </pc:sldChg>
    </pc:docChg>
  </pc:docChgLst>
  <pc:docChgLst>
    <pc:chgData name="Tucker,Chad E" userId="S::c.tucker@ufl.edu::935cfe2f-13e5-4919-85cd-2b9f4470dcec" providerId="AD" clId="Web-{420D8304-E451-42B1-9564-69966400F404}"/>
    <pc:docChg chg="addSld delSld modSld addMainMaster">
      <pc:chgData name="Tucker,Chad E" userId="S::c.tucker@ufl.edu::935cfe2f-13e5-4919-85cd-2b9f4470dcec" providerId="AD" clId="Web-{420D8304-E451-42B1-9564-69966400F404}" dt="2021-04-19T15:32:07.935" v="10"/>
      <pc:docMkLst>
        <pc:docMk/>
      </pc:docMkLst>
      <pc:sldChg chg="del">
        <pc:chgData name="Tucker,Chad E" userId="S::c.tucker@ufl.edu::935cfe2f-13e5-4919-85cd-2b9f4470dcec" providerId="AD" clId="Web-{420D8304-E451-42B1-9564-69966400F404}" dt="2021-04-19T15:31:42.247" v="1"/>
        <pc:sldMkLst>
          <pc:docMk/>
          <pc:sldMk cId="109857222" sldId="256"/>
        </pc:sldMkLst>
      </pc:sldChg>
      <pc:sldChg chg="delSp modSp add">
        <pc:chgData name="Tucker,Chad E" userId="S::c.tucker@ufl.edu::935cfe2f-13e5-4919-85cd-2b9f4470dcec" providerId="AD" clId="Web-{420D8304-E451-42B1-9564-69966400F404}" dt="2021-04-19T15:32:07.935" v="10"/>
        <pc:sldMkLst>
          <pc:docMk/>
          <pc:sldMk cId="3716506173" sldId="257"/>
        </pc:sldMkLst>
        <pc:spChg chg="mod">
          <ac:chgData name="Tucker,Chad E" userId="S::c.tucker@ufl.edu::935cfe2f-13e5-4919-85cd-2b9f4470dcec" providerId="AD" clId="Web-{420D8304-E451-42B1-9564-69966400F404}" dt="2021-04-19T15:31:59.669" v="9" actId="20577"/>
          <ac:spMkLst>
            <pc:docMk/>
            <pc:sldMk cId="3716506173" sldId="257"/>
            <ac:spMk id="56" creationId="{00000000-0000-0000-0000-000000000000}"/>
          </ac:spMkLst>
        </pc:spChg>
        <pc:spChg chg="del">
          <ac:chgData name="Tucker,Chad E" userId="S::c.tucker@ufl.edu::935cfe2f-13e5-4919-85cd-2b9f4470dcec" providerId="AD" clId="Web-{420D8304-E451-42B1-9564-69966400F404}" dt="2021-04-19T15:32:07.935" v="10"/>
          <ac:spMkLst>
            <pc:docMk/>
            <pc:sldMk cId="3716506173" sldId="257"/>
            <ac:spMk id="58" creationId="{00000000-0000-0000-0000-000000000000}"/>
          </ac:spMkLst>
        </pc:spChg>
      </pc:sldChg>
      <pc:sldChg chg="new">
        <pc:chgData name="Tucker,Chad E" userId="S::c.tucker@ufl.edu::935cfe2f-13e5-4919-85cd-2b9f4470dcec" providerId="AD" clId="Web-{420D8304-E451-42B1-9564-69966400F404}" dt="2021-04-19T15:31:51.778" v="2"/>
        <pc:sldMkLst>
          <pc:docMk/>
          <pc:sldMk cId="3494876601" sldId="258"/>
        </pc:sldMkLst>
      </pc:sldChg>
      <pc:sldMasterChg chg="add addSldLayout">
        <pc:chgData name="Tucker,Chad E" userId="S::c.tucker@ufl.edu::935cfe2f-13e5-4919-85cd-2b9f4470dcec" providerId="AD" clId="Web-{420D8304-E451-42B1-9564-69966400F404}" dt="2021-04-19T15:31:39.731" v="0"/>
        <pc:sldMasterMkLst>
          <pc:docMk/>
          <pc:sldMasterMk cId="0" sldId="2147483659"/>
        </pc:sldMasterMkLst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48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49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50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51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52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53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54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55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56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57"/>
          </pc:sldLayoutMkLst>
        </pc:sldLayoutChg>
        <pc:sldLayoutChg chg="add">
          <pc:chgData name="Tucker,Chad E" userId="S::c.tucker@ufl.edu::935cfe2f-13e5-4919-85cd-2b9f4470dcec" providerId="AD" clId="Web-{420D8304-E451-42B1-9564-69966400F404}" dt="2021-04-19T15:31:39.731" v="0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Tucker,Chad E" userId="S::c.tucker@ufl.edu::935cfe2f-13e5-4919-85cd-2b9f4470dcec" providerId="AD" clId="Web-{CA2F94F4-8218-4A53-8A6F-1FA3930443FE}"/>
    <pc:docChg chg="addSld modSld">
      <pc:chgData name="Tucker,Chad E" userId="S::c.tucker@ufl.edu::935cfe2f-13e5-4919-85cd-2b9f4470dcec" providerId="AD" clId="Web-{CA2F94F4-8218-4A53-8A6F-1FA3930443FE}" dt="2021-04-19T18:00:33.598" v="167"/>
      <pc:docMkLst>
        <pc:docMk/>
      </pc:docMkLst>
      <pc:sldChg chg="modSp">
        <pc:chgData name="Tucker,Chad E" userId="S::c.tucker@ufl.edu::935cfe2f-13e5-4919-85cd-2b9f4470dcec" providerId="AD" clId="Web-{CA2F94F4-8218-4A53-8A6F-1FA3930443FE}" dt="2021-04-19T17:59:37.081" v="91"/>
        <pc:sldMkLst>
          <pc:docMk/>
          <pc:sldMk cId="2800668054" sldId="271"/>
        </pc:sldMkLst>
        <pc:graphicFrameChg chg="mod modGraphic">
          <ac:chgData name="Tucker,Chad E" userId="S::c.tucker@ufl.edu::935cfe2f-13e5-4919-85cd-2b9f4470dcec" providerId="AD" clId="Web-{CA2F94F4-8218-4A53-8A6F-1FA3930443FE}" dt="2021-04-19T17:59:37.081" v="91"/>
          <ac:graphicFrameMkLst>
            <pc:docMk/>
            <pc:sldMk cId="2800668054" sldId="271"/>
            <ac:graphicFrameMk id="5" creationId="{44135D09-7806-4F2B-B709-464937269A70}"/>
          </ac:graphicFrameMkLst>
        </pc:graphicFrameChg>
      </pc:sldChg>
      <pc:sldChg chg="modSp">
        <pc:chgData name="Tucker,Chad E" userId="S::c.tucker@ufl.edu::935cfe2f-13e5-4919-85cd-2b9f4470dcec" providerId="AD" clId="Web-{CA2F94F4-8218-4A53-8A6F-1FA3930443FE}" dt="2021-04-19T18:00:00.566" v="131"/>
        <pc:sldMkLst>
          <pc:docMk/>
          <pc:sldMk cId="2297304470" sldId="279"/>
        </pc:sldMkLst>
        <pc:graphicFrameChg chg="mod modGraphic">
          <ac:chgData name="Tucker,Chad E" userId="S::c.tucker@ufl.edu::935cfe2f-13e5-4919-85cd-2b9f4470dcec" providerId="AD" clId="Web-{CA2F94F4-8218-4A53-8A6F-1FA3930443FE}" dt="2021-04-19T17:59:59.019" v="129"/>
          <ac:graphicFrameMkLst>
            <pc:docMk/>
            <pc:sldMk cId="2297304470" sldId="279"/>
            <ac:graphicFrameMk id="4" creationId="{B00CFC13-2CDA-4CBB-92EB-3DF224032F1B}"/>
          </ac:graphicFrameMkLst>
        </pc:graphicFrameChg>
        <pc:graphicFrameChg chg="mod modGraphic">
          <ac:chgData name="Tucker,Chad E" userId="S::c.tucker@ufl.edu::935cfe2f-13e5-4919-85cd-2b9f4470dcec" providerId="AD" clId="Web-{CA2F94F4-8218-4A53-8A6F-1FA3930443FE}" dt="2021-04-19T18:00:00.566" v="131"/>
          <ac:graphicFrameMkLst>
            <pc:docMk/>
            <pc:sldMk cId="2297304470" sldId="279"/>
            <ac:graphicFrameMk id="5" creationId="{75C2A00E-F6F7-4823-AE8A-343080D00C78}"/>
          </ac:graphicFrameMkLst>
        </pc:graphicFrameChg>
      </pc:sldChg>
      <pc:sldChg chg="modSp">
        <pc:chgData name="Tucker,Chad E" userId="S::c.tucker@ufl.edu::935cfe2f-13e5-4919-85cd-2b9f4470dcec" providerId="AD" clId="Web-{CA2F94F4-8218-4A53-8A6F-1FA3930443FE}" dt="2021-04-19T18:00:23.395" v="139"/>
        <pc:sldMkLst>
          <pc:docMk/>
          <pc:sldMk cId="688302833" sldId="280"/>
        </pc:sldMkLst>
        <pc:graphicFrameChg chg="mod modGraphic">
          <ac:chgData name="Tucker,Chad E" userId="S::c.tucker@ufl.edu::935cfe2f-13e5-4919-85cd-2b9f4470dcec" providerId="AD" clId="Web-{CA2F94F4-8218-4A53-8A6F-1FA3930443FE}" dt="2021-04-19T18:00:23.395" v="139"/>
          <ac:graphicFrameMkLst>
            <pc:docMk/>
            <pc:sldMk cId="688302833" sldId="280"/>
            <ac:graphicFrameMk id="7" creationId="{9421EDB9-CBA9-4DCE-98C6-9B07A631FACB}"/>
          </ac:graphicFrameMkLst>
        </pc:graphicFrameChg>
      </pc:sldChg>
      <pc:sldChg chg="modSp">
        <pc:chgData name="Tucker,Chad E" userId="S::c.tucker@ufl.edu::935cfe2f-13e5-4919-85cd-2b9f4470dcec" providerId="AD" clId="Web-{CA2F94F4-8218-4A53-8A6F-1FA3930443FE}" dt="2021-04-19T18:00:33.598" v="167"/>
        <pc:sldMkLst>
          <pc:docMk/>
          <pc:sldMk cId="1753320691" sldId="281"/>
        </pc:sldMkLst>
        <pc:graphicFrameChg chg="mod modGraphic">
          <ac:chgData name="Tucker,Chad E" userId="S::c.tucker@ufl.edu::935cfe2f-13e5-4919-85cd-2b9f4470dcec" providerId="AD" clId="Web-{CA2F94F4-8218-4A53-8A6F-1FA3930443FE}" dt="2021-04-19T18:00:33.598" v="167"/>
          <ac:graphicFrameMkLst>
            <pc:docMk/>
            <pc:sldMk cId="1753320691" sldId="281"/>
            <ac:graphicFrameMk id="5" creationId="{DE3E818F-5997-46F2-90B6-B3662B9E24D7}"/>
          </ac:graphicFrameMkLst>
        </pc:graphicFrameChg>
      </pc:sldChg>
      <pc:sldChg chg="modSp new">
        <pc:chgData name="Tucker,Chad E" userId="S::c.tucker@ufl.edu::935cfe2f-13e5-4919-85cd-2b9f4470dcec" providerId="AD" clId="Web-{CA2F94F4-8218-4A53-8A6F-1FA3930443FE}" dt="2021-04-19T17:58:25.438" v="15" actId="20577"/>
        <pc:sldMkLst>
          <pc:docMk/>
          <pc:sldMk cId="4170350018" sldId="282"/>
        </pc:sldMkLst>
        <pc:spChg chg="mod">
          <ac:chgData name="Tucker,Chad E" userId="S::c.tucker@ufl.edu::935cfe2f-13e5-4919-85cd-2b9f4470dcec" providerId="AD" clId="Web-{CA2F94F4-8218-4A53-8A6F-1FA3930443FE}" dt="2021-04-19T17:58:25.438" v="15" actId="20577"/>
          <ac:spMkLst>
            <pc:docMk/>
            <pc:sldMk cId="4170350018" sldId="282"/>
            <ac:spMk id="2" creationId="{D1841CD0-F59A-4ADE-B926-A6E0B8503CD8}"/>
          </ac:spMkLst>
        </pc:spChg>
      </pc:sldChg>
    </pc:docChg>
  </pc:docChgLst>
  <pc:docChgLst>
    <pc:chgData name="Tucker,Chad E" userId="S::c.tucker@ufl.edu::935cfe2f-13e5-4919-85cd-2b9f4470dcec" providerId="AD" clId="Web-{A2F57897-8F14-48BA-B2B9-77BB770995E6}"/>
    <pc:docChg chg="modSld">
      <pc:chgData name="Tucker,Chad E" userId="S::c.tucker@ufl.edu::935cfe2f-13e5-4919-85cd-2b9f4470dcec" providerId="AD" clId="Web-{A2F57897-8F14-48BA-B2B9-77BB770995E6}" dt="2021-04-21T14:55:09.205" v="23"/>
      <pc:docMkLst>
        <pc:docMk/>
      </pc:docMkLst>
      <pc:sldChg chg="modSp">
        <pc:chgData name="Tucker,Chad E" userId="S::c.tucker@ufl.edu::935cfe2f-13e5-4919-85cd-2b9f4470dcec" providerId="AD" clId="Web-{A2F57897-8F14-48BA-B2B9-77BB770995E6}" dt="2021-04-21T14:55:09.205" v="23"/>
        <pc:sldMkLst>
          <pc:docMk/>
          <pc:sldMk cId="1753320691" sldId="281"/>
        </pc:sldMkLst>
        <pc:graphicFrameChg chg="mod modGraphic">
          <ac:chgData name="Tucker,Chad E" userId="S::c.tucker@ufl.edu::935cfe2f-13e5-4919-85cd-2b9f4470dcec" providerId="AD" clId="Web-{A2F57897-8F14-48BA-B2B9-77BB770995E6}" dt="2021-04-21T14:55:09.205" v="23"/>
          <ac:graphicFrameMkLst>
            <pc:docMk/>
            <pc:sldMk cId="1753320691" sldId="281"/>
            <ac:graphicFrameMk id="5" creationId="{DE3E818F-5997-46F2-90B6-B3662B9E24D7}"/>
          </ac:graphicFrameMkLst>
        </pc:graphicFrameChg>
      </pc:sldChg>
    </pc:docChg>
  </pc:docChgLst>
  <pc:docChgLst>
    <pc:chgData name="Tucker,Chad E" userId="S::c.tucker@ufl.edu::935cfe2f-13e5-4919-85cd-2b9f4470dcec" providerId="AD" clId="Web-{5344BF87-BC91-484F-8CFE-CC974610BA61}"/>
    <pc:docChg chg="modSld">
      <pc:chgData name="Tucker,Chad E" userId="S::c.tucker@ufl.edu::935cfe2f-13e5-4919-85cd-2b9f4470dcec" providerId="AD" clId="Web-{5344BF87-BC91-484F-8CFE-CC974610BA61}" dt="2021-04-21T17:01:38.960" v="13"/>
      <pc:docMkLst>
        <pc:docMk/>
      </pc:docMkLst>
      <pc:sldChg chg="modSp">
        <pc:chgData name="Tucker,Chad E" userId="S::c.tucker@ufl.edu::935cfe2f-13e5-4919-85cd-2b9f4470dcec" providerId="AD" clId="Web-{5344BF87-BC91-484F-8CFE-CC974610BA61}" dt="2021-04-21T17:01:29.225" v="11"/>
        <pc:sldMkLst>
          <pc:docMk/>
          <pc:sldMk cId="1074119893" sldId="308"/>
        </pc:sldMkLst>
        <pc:spChg chg="mod">
          <ac:chgData name="Tucker,Chad E" userId="S::c.tucker@ufl.edu::935cfe2f-13e5-4919-85cd-2b9f4470dcec" providerId="AD" clId="Web-{5344BF87-BC91-484F-8CFE-CC974610BA61}" dt="2021-04-21T17:01:18.834" v="5" actId="20577"/>
          <ac:spMkLst>
            <pc:docMk/>
            <pc:sldMk cId="1074119893" sldId="308"/>
            <ac:spMk id="2" creationId="{6193A289-C7BF-4C2A-874F-2CCB61A9E8BA}"/>
          </ac:spMkLst>
        </pc:spChg>
        <pc:graphicFrameChg chg="mod modGraphic">
          <ac:chgData name="Tucker,Chad E" userId="S::c.tucker@ufl.edu::935cfe2f-13e5-4919-85cd-2b9f4470dcec" providerId="AD" clId="Web-{5344BF87-BC91-484F-8CFE-CC974610BA61}" dt="2021-04-21T17:01:29.225" v="11"/>
          <ac:graphicFrameMkLst>
            <pc:docMk/>
            <pc:sldMk cId="1074119893" sldId="308"/>
            <ac:graphicFrameMk id="5" creationId="{9E68B474-B494-4E4C-834D-AD68E594B3D0}"/>
          </ac:graphicFrameMkLst>
        </pc:graphicFrameChg>
      </pc:sldChg>
      <pc:sldChg chg="modSp">
        <pc:chgData name="Tucker,Chad E" userId="S::c.tucker@ufl.edu::935cfe2f-13e5-4919-85cd-2b9f4470dcec" providerId="AD" clId="Web-{5344BF87-BC91-484F-8CFE-CC974610BA61}" dt="2021-04-21T17:01:38.960" v="13"/>
        <pc:sldMkLst>
          <pc:docMk/>
          <pc:sldMk cId="3412554923" sldId="309"/>
        </pc:sldMkLst>
        <pc:graphicFrameChg chg="mod modGraphic">
          <ac:chgData name="Tucker,Chad E" userId="S::c.tucker@ufl.edu::935cfe2f-13e5-4919-85cd-2b9f4470dcec" providerId="AD" clId="Web-{5344BF87-BC91-484F-8CFE-CC974610BA61}" dt="2021-04-21T17:01:38.960" v="13"/>
          <ac:graphicFrameMkLst>
            <pc:docMk/>
            <pc:sldMk cId="3412554923" sldId="309"/>
            <ac:graphicFrameMk id="5" creationId="{E219D2A6-7736-4E5A-B9DC-22426661A756}"/>
          </ac:graphicFrameMkLst>
        </pc:graphicFrameChg>
      </pc:sldChg>
    </pc:docChg>
  </pc:docChgLst>
  <pc:docChgLst>
    <pc:chgData name="Tucker,Chad E" userId="S::c.tucker@ufl.edu::935cfe2f-13e5-4919-85cd-2b9f4470dcec" providerId="AD" clId="Web-{B6F7CC2A-5958-4B1C-9625-564D13B19259}"/>
    <pc:docChg chg="modSld">
      <pc:chgData name="Tucker,Chad E" userId="S::c.tucker@ufl.edu::935cfe2f-13e5-4919-85cd-2b9f4470dcec" providerId="AD" clId="Web-{B6F7CC2A-5958-4B1C-9625-564D13B19259}" dt="2021-04-19T15:30:48.985" v="0" actId="20577"/>
      <pc:docMkLst>
        <pc:docMk/>
      </pc:docMkLst>
      <pc:sldChg chg="modSp">
        <pc:chgData name="Tucker,Chad E" userId="S::c.tucker@ufl.edu::935cfe2f-13e5-4919-85cd-2b9f4470dcec" providerId="AD" clId="Web-{B6F7CC2A-5958-4B1C-9625-564D13B19259}" dt="2021-04-19T15:30:48.985" v="0" actId="20577"/>
        <pc:sldMkLst>
          <pc:docMk/>
          <pc:sldMk cId="109857222" sldId="256"/>
        </pc:sldMkLst>
        <pc:spChg chg="mod">
          <ac:chgData name="Tucker,Chad E" userId="S::c.tucker@ufl.edu::935cfe2f-13e5-4919-85cd-2b9f4470dcec" providerId="AD" clId="Web-{B6F7CC2A-5958-4B1C-9625-564D13B19259}" dt="2021-04-19T15:30:48.985" v="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Tucker,Chad E" userId="S::c.tucker@ufl.edu::935cfe2f-13e5-4919-85cd-2b9f4470dcec" providerId="AD" clId="Web-{88DB47A7-2ACB-4FDC-9542-E65BC9A5F961}"/>
    <pc:docChg chg="modSld">
      <pc:chgData name="Tucker,Chad E" userId="S::c.tucker@ufl.edu::935cfe2f-13e5-4919-85cd-2b9f4470dcec" providerId="AD" clId="Web-{88DB47A7-2ACB-4FDC-9542-E65BC9A5F961}" dt="2021-04-20T17:14:07.241" v="2" actId="1076"/>
      <pc:docMkLst>
        <pc:docMk/>
      </pc:docMkLst>
      <pc:sldChg chg="addSp delSp modSp">
        <pc:chgData name="Tucker,Chad E" userId="S::c.tucker@ufl.edu::935cfe2f-13e5-4919-85cd-2b9f4470dcec" providerId="AD" clId="Web-{88DB47A7-2ACB-4FDC-9542-E65BC9A5F961}" dt="2021-04-20T17:14:07.241" v="2" actId="1076"/>
        <pc:sldMkLst>
          <pc:docMk/>
          <pc:sldMk cId="1123296498" sldId="274"/>
        </pc:sldMkLst>
        <pc:spChg chg="add del mod">
          <ac:chgData name="Tucker,Chad E" userId="S::c.tucker@ufl.edu::935cfe2f-13e5-4919-85cd-2b9f4470dcec" providerId="AD" clId="Web-{88DB47A7-2ACB-4FDC-9542-E65BC9A5F961}" dt="2021-04-20T17:14:01.475" v="1"/>
          <ac:spMkLst>
            <pc:docMk/>
            <pc:sldMk cId="1123296498" sldId="274"/>
            <ac:spMk id="7" creationId="{EF5953FE-E4D8-4BF3-AD30-0BD6B0AD0B0A}"/>
          </ac:spMkLst>
        </pc:spChg>
        <pc:picChg chg="del">
          <ac:chgData name="Tucker,Chad E" userId="S::c.tucker@ufl.edu::935cfe2f-13e5-4919-85cd-2b9f4470dcec" providerId="AD" clId="Web-{88DB47A7-2ACB-4FDC-9542-E65BC9A5F961}" dt="2021-04-20T17:09:51.842" v="0"/>
          <ac:picMkLst>
            <pc:docMk/>
            <pc:sldMk cId="1123296498" sldId="274"/>
            <ac:picMk id="5" creationId="{D8599ECC-D920-4CB2-9F6D-8AE2B176D4CF}"/>
          </ac:picMkLst>
        </pc:picChg>
        <pc:picChg chg="add mod ord">
          <ac:chgData name="Tucker,Chad E" userId="S::c.tucker@ufl.edu::935cfe2f-13e5-4919-85cd-2b9f4470dcec" providerId="AD" clId="Web-{88DB47A7-2ACB-4FDC-9542-E65BC9A5F961}" dt="2021-04-20T17:14:07.241" v="2" actId="1076"/>
          <ac:picMkLst>
            <pc:docMk/>
            <pc:sldMk cId="1123296498" sldId="274"/>
            <ac:picMk id="8" creationId="{D482D1EE-4E2C-4E78-B988-B35F83FA84EE}"/>
          </ac:picMkLst>
        </pc:picChg>
      </pc:sldChg>
    </pc:docChg>
  </pc:docChgLst>
  <pc:docChgLst>
    <pc:chgData name="Kondugari, Chenchu Sakthi Charan" userId="S::kondugari.c@ufl.edu::57c6aa79-acad-414f-86a4-01cee183a696" providerId="AD" clId="Web-{03BE21BC-7C75-47C2-96C4-7849CBCBF5E2}"/>
    <pc:docChg chg="modSld">
      <pc:chgData name="Kondugari, Chenchu Sakthi Charan" userId="S::kondugari.c@ufl.edu::57c6aa79-acad-414f-86a4-01cee183a696" providerId="AD" clId="Web-{03BE21BC-7C75-47C2-96C4-7849CBCBF5E2}" dt="2021-04-21T19:47:23.313" v="54" actId="1076"/>
      <pc:docMkLst>
        <pc:docMk/>
      </pc:docMkLst>
      <pc:sldChg chg="modSp">
        <pc:chgData name="Kondugari, Chenchu Sakthi Charan" userId="S::kondugari.c@ufl.edu::57c6aa79-acad-414f-86a4-01cee183a696" providerId="AD" clId="Web-{03BE21BC-7C75-47C2-96C4-7849CBCBF5E2}" dt="2021-04-21T19:17:43.761" v="49"/>
        <pc:sldMkLst>
          <pc:docMk/>
          <pc:sldMk cId="964179129" sldId="286"/>
        </pc:sldMkLst>
        <pc:graphicFrameChg chg="mod modGraphic">
          <ac:chgData name="Kondugari, Chenchu Sakthi Charan" userId="S::kondugari.c@ufl.edu::57c6aa79-acad-414f-86a4-01cee183a696" providerId="AD" clId="Web-{03BE21BC-7C75-47C2-96C4-7849CBCBF5E2}" dt="2021-04-21T19:17:43.761" v="49"/>
          <ac:graphicFrameMkLst>
            <pc:docMk/>
            <pc:sldMk cId="964179129" sldId="286"/>
            <ac:graphicFrameMk id="3" creationId="{F829FB24-5D79-4A57-9496-B33D64DBF837}"/>
          </ac:graphicFrameMkLst>
        </pc:graphicFrameChg>
      </pc:sldChg>
      <pc:sldChg chg="addSp delSp modSp">
        <pc:chgData name="Kondugari, Chenchu Sakthi Charan" userId="S::kondugari.c@ufl.edu::57c6aa79-acad-414f-86a4-01cee183a696" providerId="AD" clId="Web-{03BE21BC-7C75-47C2-96C4-7849CBCBF5E2}" dt="2021-04-21T19:47:23.313" v="54" actId="1076"/>
        <pc:sldMkLst>
          <pc:docMk/>
          <pc:sldMk cId="1889685884" sldId="290"/>
        </pc:sldMkLst>
        <pc:picChg chg="del">
          <ac:chgData name="Kondugari, Chenchu Sakthi Charan" userId="S::kondugari.c@ufl.edu::57c6aa79-acad-414f-86a4-01cee183a696" providerId="AD" clId="Web-{03BE21BC-7C75-47C2-96C4-7849CBCBF5E2}" dt="2021-04-21T19:47:14.609" v="50"/>
          <ac:picMkLst>
            <pc:docMk/>
            <pc:sldMk cId="1889685884" sldId="290"/>
            <ac:picMk id="2" creationId="{75CF1628-3712-4D0B-B96C-5B122CB13BCB}"/>
          </ac:picMkLst>
        </pc:picChg>
        <pc:picChg chg="add mod">
          <ac:chgData name="Kondugari, Chenchu Sakthi Charan" userId="S::kondugari.c@ufl.edu::57c6aa79-acad-414f-86a4-01cee183a696" providerId="AD" clId="Web-{03BE21BC-7C75-47C2-96C4-7849CBCBF5E2}" dt="2021-04-21T19:47:23.313" v="54" actId="1076"/>
          <ac:picMkLst>
            <pc:docMk/>
            <pc:sldMk cId="1889685884" sldId="290"/>
            <ac:picMk id="4" creationId="{5F5B6F81-9DD2-4E70-BA9B-5AEE634C0027}"/>
          </ac:picMkLst>
        </pc:picChg>
      </pc:sldChg>
    </pc:docChg>
  </pc:docChgLst>
  <pc:docChgLst>
    <pc:chgData name="Yang, Chenyu" userId="S::yang.chenyu@ufl.edu::40d49957-6c16-4e37-9a2d-5a67ce60a670" providerId="AD" clId="Web-{9B33D557-4E30-48C5-A8DF-60D5486AE4C4}"/>
    <pc:docChg chg="delSld modSld">
      <pc:chgData name="Yang, Chenyu" userId="S::yang.chenyu@ufl.edu::40d49957-6c16-4e37-9a2d-5a67ce60a670" providerId="AD" clId="Web-{9B33D557-4E30-48C5-A8DF-60D5486AE4C4}" dt="2021-04-21T12:20:50.706" v="26"/>
      <pc:docMkLst>
        <pc:docMk/>
      </pc:docMkLst>
      <pc:sldChg chg="modSp">
        <pc:chgData name="Yang, Chenyu" userId="S::yang.chenyu@ufl.edu::40d49957-6c16-4e37-9a2d-5a67ce60a670" providerId="AD" clId="Web-{9B33D557-4E30-48C5-A8DF-60D5486AE4C4}" dt="2021-04-21T12:19:47.892" v="3" actId="20577"/>
        <pc:sldMkLst>
          <pc:docMk/>
          <pc:sldMk cId="3494876601" sldId="258"/>
        </pc:sldMkLst>
        <pc:spChg chg="mod">
          <ac:chgData name="Yang, Chenyu" userId="S::yang.chenyu@ufl.edu::40d49957-6c16-4e37-9a2d-5a67ce60a670" providerId="AD" clId="Web-{9B33D557-4E30-48C5-A8DF-60D5486AE4C4}" dt="2021-04-21T12:19:47.892" v="3" actId="20577"/>
          <ac:spMkLst>
            <pc:docMk/>
            <pc:sldMk cId="3494876601" sldId="258"/>
            <ac:spMk id="2" creationId="{5B672F1A-5A36-40E9-A827-6751DA61B8B6}"/>
          </ac:spMkLst>
        </pc:spChg>
      </pc:sldChg>
      <pc:sldChg chg="modSp">
        <pc:chgData name="Yang, Chenyu" userId="S::yang.chenyu@ufl.edu::40d49957-6c16-4e37-9a2d-5a67ce60a670" providerId="AD" clId="Web-{9B33D557-4E30-48C5-A8DF-60D5486AE4C4}" dt="2021-04-21T12:20:03.846" v="16" actId="20577"/>
        <pc:sldMkLst>
          <pc:docMk/>
          <pc:sldMk cId="1643030821" sldId="259"/>
        </pc:sldMkLst>
        <pc:spChg chg="mod">
          <ac:chgData name="Yang, Chenyu" userId="S::yang.chenyu@ufl.edu::40d49957-6c16-4e37-9a2d-5a67ce60a670" providerId="AD" clId="Web-{9B33D557-4E30-48C5-A8DF-60D5486AE4C4}" dt="2021-04-21T12:20:03.846" v="16" actId="20577"/>
          <ac:spMkLst>
            <pc:docMk/>
            <pc:sldMk cId="1643030821" sldId="259"/>
            <ac:spMk id="2" creationId="{EB23BFDF-5032-4184-9288-536A95E6073C}"/>
          </ac:spMkLst>
        </pc:spChg>
      </pc:sldChg>
      <pc:sldChg chg="modSp">
        <pc:chgData name="Yang, Chenyu" userId="S::yang.chenyu@ufl.edu::40d49957-6c16-4e37-9a2d-5a67ce60a670" providerId="AD" clId="Web-{9B33D557-4E30-48C5-A8DF-60D5486AE4C4}" dt="2021-04-21T12:20:07.674" v="23" actId="20577"/>
        <pc:sldMkLst>
          <pc:docMk/>
          <pc:sldMk cId="2815716718" sldId="260"/>
        </pc:sldMkLst>
        <pc:spChg chg="mod">
          <ac:chgData name="Yang, Chenyu" userId="S::yang.chenyu@ufl.edu::40d49957-6c16-4e37-9a2d-5a67ce60a670" providerId="AD" clId="Web-{9B33D557-4E30-48C5-A8DF-60D5486AE4C4}" dt="2021-04-21T12:20:07.674" v="23" actId="20577"/>
          <ac:spMkLst>
            <pc:docMk/>
            <pc:sldMk cId="2815716718" sldId="260"/>
            <ac:spMk id="2" creationId="{BE6C5CFC-93A2-44F3-BC2C-B573281B27FA}"/>
          </ac:spMkLst>
        </pc:spChg>
      </pc:sldChg>
      <pc:sldChg chg="del">
        <pc:chgData name="Yang, Chenyu" userId="S::yang.chenyu@ufl.edu::40d49957-6c16-4e37-9a2d-5a67ce60a670" providerId="AD" clId="Web-{9B33D557-4E30-48C5-A8DF-60D5486AE4C4}" dt="2021-04-21T12:20:29.003" v="24"/>
        <pc:sldMkLst>
          <pc:docMk/>
          <pc:sldMk cId="2115154549" sldId="261"/>
        </pc:sldMkLst>
      </pc:sldChg>
      <pc:sldChg chg="modSp">
        <pc:chgData name="Yang, Chenyu" userId="S::yang.chenyu@ufl.edu::40d49957-6c16-4e37-9a2d-5a67ce60a670" providerId="AD" clId="Web-{9B33D557-4E30-48C5-A8DF-60D5486AE4C4}" dt="2021-04-21T12:20:50.706" v="26"/>
        <pc:sldMkLst>
          <pc:docMk/>
          <pc:sldMk cId="2297304470" sldId="279"/>
        </pc:sldMkLst>
        <pc:graphicFrameChg chg="mod modGraphic">
          <ac:chgData name="Yang, Chenyu" userId="S::yang.chenyu@ufl.edu::40d49957-6c16-4e37-9a2d-5a67ce60a670" providerId="AD" clId="Web-{9B33D557-4E30-48C5-A8DF-60D5486AE4C4}" dt="2021-04-21T12:20:50.706" v="26"/>
          <ac:graphicFrameMkLst>
            <pc:docMk/>
            <pc:sldMk cId="2297304470" sldId="279"/>
            <ac:graphicFrameMk id="4" creationId="{B00CFC13-2CDA-4CBB-92EB-3DF224032F1B}"/>
          </ac:graphicFrameMkLst>
        </pc:graphicFrameChg>
      </pc:sldChg>
    </pc:docChg>
  </pc:docChgLst>
  <pc:docChgLst>
    <pc:chgData name="Tucker,Chad E" userId="S::c.tucker@ufl.edu::935cfe2f-13e5-4919-85cd-2b9f4470dcec" providerId="AD" clId="Web-{727C9DD7-0F1A-47EF-8986-0420390962E9}"/>
    <pc:docChg chg="addSld delSld modSld">
      <pc:chgData name="Tucker,Chad E" userId="S::c.tucker@ufl.edu::935cfe2f-13e5-4919-85cd-2b9f4470dcec" providerId="AD" clId="Web-{727C9DD7-0F1A-47EF-8986-0420390962E9}" dt="2021-04-19T17:53:13.272" v="26"/>
      <pc:docMkLst>
        <pc:docMk/>
      </pc:docMkLst>
      <pc:sldChg chg="addSp delSp modSp new">
        <pc:chgData name="Tucker,Chad E" userId="S::c.tucker@ufl.edu::935cfe2f-13e5-4919-85cd-2b9f4470dcec" providerId="AD" clId="Web-{727C9DD7-0F1A-47EF-8986-0420390962E9}" dt="2021-04-19T17:52:57.240" v="22"/>
        <pc:sldMkLst>
          <pc:docMk/>
          <pc:sldMk cId="3101751839" sldId="276"/>
        </pc:sldMkLst>
        <pc:spChg chg="mod">
          <ac:chgData name="Tucker,Chad E" userId="S::c.tucker@ufl.edu::935cfe2f-13e5-4919-85cd-2b9f4470dcec" providerId="AD" clId="Web-{727C9DD7-0F1A-47EF-8986-0420390962E9}" dt="2021-04-19T17:47:09.980" v="16" actId="20577"/>
          <ac:spMkLst>
            <pc:docMk/>
            <pc:sldMk cId="3101751839" sldId="276"/>
            <ac:spMk id="2" creationId="{80E567F6-5E99-495E-918B-FA7B8F12A29E}"/>
          </ac:spMkLst>
        </pc:spChg>
        <pc:picChg chg="add del mod">
          <ac:chgData name="Tucker,Chad E" userId="S::c.tucker@ufl.edu::935cfe2f-13e5-4919-85cd-2b9f4470dcec" providerId="AD" clId="Web-{727C9DD7-0F1A-47EF-8986-0420390962E9}" dt="2021-04-19T17:52:45.537" v="18"/>
          <ac:picMkLst>
            <pc:docMk/>
            <pc:sldMk cId="3101751839" sldId="276"/>
            <ac:picMk id="3" creationId="{5C59D6E9-B11A-46C6-9C5F-F20A5DF697E3}"/>
          </ac:picMkLst>
        </pc:picChg>
        <pc:picChg chg="add del mod">
          <ac:chgData name="Tucker,Chad E" userId="S::c.tucker@ufl.edu::935cfe2f-13e5-4919-85cd-2b9f4470dcec" providerId="AD" clId="Web-{727C9DD7-0F1A-47EF-8986-0420390962E9}" dt="2021-04-19T17:52:48.896" v="20"/>
          <ac:picMkLst>
            <pc:docMk/>
            <pc:sldMk cId="3101751839" sldId="276"/>
            <ac:picMk id="4" creationId="{E0FF68B3-B417-44EB-A03C-0A038B547855}"/>
          </ac:picMkLst>
        </pc:picChg>
        <pc:picChg chg="add del mod">
          <ac:chgData name="Tucker,Chad E" userId="S::c.tucker@ufl.edu::935cfe2f-13e5-4919-85cd-2b9f4470dcec" providerId="AD" clId="Web-{727C9DD7-0F1A-47EF-8986-0420390962E9}" dt="2021-04-19T17:52:57.240" v="22"/>
          <ac:picMkLst>
            <pc:docMk/>
            <pc:sldMk cId="3101751839" sldId="276"/>
            <ac:picMk id="5" creationId="{196BDA6B-2BE6-4297-88B7-21713FEB39F7}"/>
          </ac:picMkLst>
        </pc:picChg>
      </pc:sldChg>
      <pc:sldChg chg="new del">
        <pc:chgData name="Tucker,Chad E" userId="S::c.tucker@ufl.edu::935cfe2f-13e5-4919-85cd-2b9f4470dcec" providerId="AD" clId="Web-{727C9DD7-0F1A-47EF-8986-0420390962E9}" dt="2021-04-19T17:46:57.418" v="1"/>
        <pc:sldMkLst>
          <pc:docMk/>
          <pc:sldMk cId="3736370186" sldId="276"/>
        </pc:sldMkLst>
      </pc:sldChg>
      <pc:sldChg chg="addSp delSp modSp new">
        <pc:chgData name="Tucker,Chad E" userId="S::c.tucker@ufl.edu::935cfe2f-13e5-4919-85cd-2b9f4470dcec" providerId="AD" clId="Web-{727C9DD7-0F1A-47EF-8986-0420390962E9}" dt="2021-04-19T17:53:13.272" v="26"/>
        <pc:sldMkLst>
          <pc:docMk/>
          <pc:sldMk cId="4121894359" sldId="277"/>
        </pc:sldMkLst>
        <pc:spChg chg="del">
          <ac:chgData name="Tucker,Chad E" userId="S::c.tucker@ufl.edu::935cfe2f-13e5-4919-85cd-2b9f4470dcec" providerId="AD" clId="Web-{727C9DD7-0F1A-47EF-8986-0420390962E9}" dt="2021-04-19T17:53:10.975" v="25"/>
          <ac:spMkLst>
            <pc:docMk/>
            <pc:sldMk cId="4121894359" sldId="277"/>
            <ac:spMk id="2" creationId="{E5F3037A-F251-49ED-B349-98AA76D1AB5E}"/>
          </ac:spMkLst>
        </pc:spChg>
        <pc:spChg chg="del">
          <ac:chgData name="Tucker,Chad E" userId="S::c.tucker@ufl.edu::935cfe2f-13e5-4919-85cd-2b9f4470dcec" providerId="AD" clId="Web-{727C9DD7-0F1A-47EF-8986-0420390962E9}" dt="2021-04-19T17:53:09.928" v="24"/>
          <ac:spMkLst>
            <pc:docMk/>
            <pc:sldMk cId="4121894359" sldId="277"/>
            <ac:spMk id="3" creationId="{49EA56CC-63DF-449E-B677-B6AB4B5E3607}"/>
          </ac:spMkLst>
        </pc:spChg>
        <pc:spChg chg="add mod">
          <ac:chgData name="Tucker,Chad E" userId="S::c.tucker@ufl.edu::935cfe2f-13e5-4919-85cd-2b9f4470dcec" providerId="AD" clId="Web-{727C9DD7-0F1A-47EF-8986-0420390962E9}" dt="2021-04-19T17:53:13.272" v="26"/>
          <ac:spMkLst>
            <pc:docMk/>
            <pc:sldMk cId="4121894359" sldId="277"/>
            <ac:spMk id="6" creationId="{CA291DEF-5F37-47CA-8E7E-95590A7741F9}"/>
          </ac:spMkLst>
        </pc:spChg>
        <pc:picChg chg="add del mod ord">
          <ac:chgData name="Tucker,Chad E" userId="S::c.tucker@ufl.edu::935cfe2f-13e5-4919-85cd-2b9f4470dcec" providerId="AD" clId="Web-{727C9DD7-0F1A-47EF-8986-0420390962E9}" dt="2021-04-19T17:53:13.272" v="26"/>
          <ac:picMkLst>
            <pc:docMk/>
            <pc:sldMk cId="4121894359" sldId="277"/>
            <ac:picMk id="4" creationId="{235FC239-EF1F-4D11-B186-4799F55C8294}"/>
          </ac:picMkLst>
        </pc:picChg>
      </pc:sldChg>
    </pc:docChg>
  </pc:docChgLst>
  <pc:docChgLst>
    <pc:chgData name="Kondugari, Chenchu Sakthi Charan" userId="S::kondugari.c@ufl.edu::57c6aa79-acad-414f-86a4-01cee183a696" providerId="AD" clId="Web-{42CAB53E-7821-4C08-A8AA-56AC44045277}"/>
    <pc:docChg chg="modSld">
      <pc:chgData name="Kondugari, Chenchu Sakthi Charan" userId="S::kondugari.c@ufl.edu::57c6aa79-acad-414f-86a4-01cee183a696" providerId="AD" clId="Web-{42CAB53E-7821-4C08-A8AA-56AC44045277}" dt="2021-04-21T18:22:15.303" v="209" actId="20577"/>
      <pc:docMkLst>
        <pc:docMk/>
      </pc:docMkLst>
      <pc:sldChg chg="addSp delSp modSp">
        <pc:chgData name="Kondugari, Chenchu Sakthi Charan" userId="S::kondugari.c@ufl.edu::57c6aa79-acad-414f-86a4-01cee183a696" providerId="AD" clId="Web-{42CAB53E-7821-4C08-A8AA-56AC44045277}" dt="2021-04-21T15:30:02.072" v="123"/>
        <pc:sldMkLst>
          <pc:docMk/>
          <pc:sldMk cId="1334856703" sldId="285"/>
        </pc:sldMkLst>
        <pc:spChg chg="add del mod">
          <ac:chgData name="Kondugari, Chenchu Sakthi Charan" userId="S::kondugari.c@ufl.edu::57c6aa79-acad-414f-86a4-01cee183a696" providerId="AD" clId="Web-{42CAB53E-7821-4C08-A8AA-56AC44045277}" dt="2021-04-21T14:55:41.468" v="22"/>
          <ac:spMkLst>
            <pc:docMk/>
            <pc:sldMk cId="1334856703" sldId="285"/>
            <ac:spMk id="2" creationId="{6B82DCA4-76E4-4368-8EFE-1701875EBCAB}"/>
          </ac:spMkLst>
        </pc:spChg>
        <pc:spChg chg="mod">
          <ac:chgData name="Kondugari, Chenchu Sakthi Charan" userId="S::kondugari.c@ufl.edu::57c6aa79-acad-414f-86a4-01cee183a696" providerId="AD" clId="Web-{42CAB53E-7821-4C08-A8AA-56AC44045277}" dt="2021-04-21T14:54:38.467" v="12" actId="1076"/>
          <ac:spMkLst>
            <pc:docMk/>
            <pc:sldMk cId="1334856703" sldId="285"/>
            <ac:spMk id="4" creationId="{56A59062-FC34-4ED6-820F-01F10CAA9C32}"/>
          </ac:spMkLst>
        </pc:spChg>
        <pc:spChg chg="add mod">
          <ac:chgData name="Kondugari, Chenchu Sakthi Charan" userId="S::kondugari.c@ufl.edu::57c6aa79-acad-414f-86a4-01cee183a696" providerId="AD" clId="Web-{42CAB53E-7821-4C08-A8AA-56AC44045277}" dt="2021-04-21T15:29:05.883" v="79" actId="20577"/>
          <ac:spMkLst>
            <pc:docMk/>
            <pc:sldMk cId="1334856703" sldId="285"/>
            <ac:spMk id="5" creationId="{CC05715E-8178-4F22-A5B8-289666AF135A}"/>
          </ac:spMkLst>
        </pc:spChg>
        <pc:graphicFrameChg chg="mod modGraphic">
          <ac:chgData name="Kondugari, Chenchu Sakthi Charan" userId="S::kondugari.c@ufl.edu::57c6aa79-acad-414f-86a4-01cee183a696" providerId="AD" clId="Web-{42CAB53E-7821-4C08-A8AA-56AC44045277}" dt="2021-04-21T15:30:02.072" v="123"/>
          <ac:graphicFrameMkLst>
            <pc:docMk/>
            <pc:sldMk cId="1334856703" sldId="285"/>
            <ac:graphicFrameMk id="3" creationId="{8899AF0D-394F-4D07-B789-55384A4A29BE}"/>
          </ac:graphicFrameMkLst>
        </pc:graphicFrameChg>
      </pc:sldChg>
      <pc:sldChg chg="modSp">
        <pc:chgData name="Kondugari, Chenchu Sakthi Charan" userId="S::kondugari.c@ufl.edu::57c6aa79-acad-414f-86a4-01cee183a696" providerId="AD" clId="Web-{42CAB53E-7821-4C08-A8AA-56AC44045277}" dt="2021-04-21T18:22:15.303" v="209" actId="20577"/>
        <pc:sldMkLst>
          <pc:docMk/>
          <pc:sldMk cId="3370340358" sldId="287"/>
        </pc:sldMkLst>
        <pc:spChg chg="mod">
          <ac:chgData name="Kondugari, Chenchu Sakthi Charan" userId="S::kondugari.c@ufl.edu::57c6aa79-acad-414f-86a4-01cee183a696" providerId="AD" clId="Web-{42CAB53E-7821-4C08-A8AA-56AC44045277}" dt="2021-04-21T18:22:15.303" v="209" actId="20577"/>
          <ac:spMkLst>
            <pc:docMk/>
            <pc:sldMk cId="3370340358" sldId="287"/>
            <ac:spMk id="3" creationId="{F04196E3-48B8-44C7-B599-4BC562DBB268}"/>
          </ac:spMkLst>
        </pc:spChg>
      </pc:sldChg>
      <pc:sldChg chg="addSp delSp modSp">
        <pc:chgData name="Kondugari, Chenchu Sakthi Charan" userId="S::kondugari.c@ufl.edu::57c6aa79-acad-414f-86a4-01cee183a696" providerId="AD" clId="Web-{42CAB53E-7821-4C08-A8AA-56AC44045277}" dt="2021-04-21T16:54:26.717" v="194" actId="14100"/>
        <pc:sldMkLst>
          <pc:docMk/>
          <pc:sldMk cId="534474307" sldId="291"/>
        </pc:sldMkLst>
        <pc:picChg chg="del">
          <ac:chgData name="Kondugari, Chenchu Sakthi Charan" userId="S::kondugari.c@ufl.edu::57c6aa79-acad-414f-86a4-01cee183a696" providerId="AD" clId="Web-{42CAB53E-7821-4C08-A8AA-56AC44045277}" dt="2021-04-21T16:54:12.186" v="187"/>
          <ac:picMkLst>
            <pc:docMk/>
            <pc:sldMk cId="534474307" sldId="291"/>
            <ac:picMk id="2" creationId="{9A283B5D-E4DF-4010-9D62-028B7420471A}"/>
          </ac:picMkLst>
        </pc:picChg>
        <pc:picChg chg="add mod">
          <ac:chgData name="Kondugari, Chenchu Sakthi Charan" userId="S::kondugari.c@ufl.edu::57c6aa79-acad-414f-86a4-01cee183a696" providerId="AD" clId="Web-{42CAB53E-7821-4C08-A8AA-56AC44045277}" dt="2021-04-21T16:54:26.717" v="194" actId="14100"/>
          <ac:picMkLst>
            <pc:docMk/>
            <pc:sldMk cId="534474307" sldId="291"/>
            <ac:picMk id="4" creationId="{3FEC7297-17A4-4DA1-9EF1-45BE04DC6979}"/>
          </ac:picMkLst>
        </pc:picChg>
      </pc:sldChg>
      <pc:sldChg chg="modSp">
        <pc:chgData name="Kondugari, Chenchu Sakthi Charan" userId="S::kondugari.c@ufl.edu::57c6aa79-acad-414f-86a4-01cee183a696" providerId="AD" clId="Web-{42CAB53E-7821-4C08-A8AA-56AC44045277}" dt="2021-04-21T14:52:44.979" v="5"/>
        <pc:sldMkLst>
          <pc:docMk/>
          <pc:sldMk cId="1089666075" sldId="292"/>
        </pc:sldMkLst>
        <pc:graphicFrameChg chg="mod modGraphic">
          <ac:chgData name="Kondugari, Chenchu Sakthi Charan" userId="S::kondugari.c@ufl.edu::57c6aa79-acad-414f-86a4-01cee183a696" providerId="AD" clId="Web-{42CAB53E-7821-4C08-A8AA-56AC44045277}" dt="2021-04-21T14:52:44.979" v="5"/>
          <ac:graphicFrameMkLst>
            <pc:docMk/>
            <pc:sldMk cId="1089666075" sldId="292"/>
            <ac:graphicFrameMk id="3" creationId="{1999D1E0-25B9-4868-A80B-DBF049ABBC0D}"/>
          </ac:graphicFrameMkLst>
        </pc:graphicFrameChg>
      </pc:sldChg>
      <pc:sldChg chg="modSp">
        <pc:chgData name="Kondugari, Chenchu Sakthi Charan" userId="S::kondugari.c@ufl.edu::57c6aa79-acad-414f-86a4-01cee183a696" providerId="AD" clId="Web-{42CAB53E-7821-4C08-A8AA-56AC44045277}" dt="2021-04-21T14:52:52.104" v="11"/>
        <pc:sldMkLst>
          <pc:docMk/>
          <pc:sldMk cId="4054635022" sldId="293"/>
        </pc:sldMkLst>
        <pc:graphicFrameChg chg="mod modGraphic">
          <ac:chgData name="Kondugari, Chenchu Sakthi Charan" userId="S::kondugari.c@ufl.edu::57c6aa79-acad-414f-86a4-01cee183a696" providerId="AD" clId="Web-{42CAB53E-7821-4C08-A8AA-56AC44045277}" dt="2021-04-21T14:52:52.104" v="11"/>
          <ac:graphicFrameMkLst>
            <pc:docMk/>
            <pc:sldMk cId="4054635022" sldId="293"/>
            <ac:graphicFrameMk id="3" creationId="{09627BD6-8704-419C-88A6-10137BFBF35A}"/>
          </ac:graphicFrameMkLst>
        </pc:graphicFrameChg>
      </pc:sldChg>
      <pc:sldChg chg="modSp">
        <pc:chgData name="Kondugari, Chenchu Sakthi Charan" userId="S::kondugari.c@ufl.edu::57c6aa79-acad-414f-86a4-01cee183a696" providerId="AD" clId="Web-{42CAB53E-7821-4C08-A8AA-56AC44045277}" dt="2021-04-21T15:49:15.505" v="186" actId="14100"/>
        <pc:sldMkLst>
          <pc:docMk/>
          <pc:sldMk cId="1153438204" sldId="306"/>
        </pc:sldMkLst>
        <pc:spChg chg="mod">
          <ac:chgData name="Kondugari, Chenchu Sakthi Charan" userId="S::kondugari.c@ufl.edu::57c6aa79-acad-414f-86a4-01cee183a696" providerId="AD" clId="Web-{42CAB53E-7821-4C08-A8AA-56AC44045277}" dt="2021-04-21T15:49:15.505" v="186" actId="14100"/>
          <ac:spMkLst>
            <pc:docMk/>
            <pc:sldMk cId="1153438204" sldId="306"/>
            <ac:spMk id="3" creationId="{A319C4CC-229F-EA41-A18D-04A4513F9FF2}"/>
          </ac:spMkLst>
        </pc:spChg>
      </pc:sldChg>
    </pc:docChg>
  </pc:docChgLst>
  <pc:docChgLst>
    <pc:chgData name="Kondugari, Chenchu Sakthi Charan" userId="S::kondugari.c@ufl.edu::57c6aa79-acad-414f-86a4-01cee183a696" providerId="AD" clId="Web-{35A983BC-788D-4C8E-B8C4-5313E4F99604}"/>
    <pc:docChg chg="addSld modSld sldOrd">
      <pc:chgData name="Kondugari, Chenchu Sakthi Charan" userId="S::kondugari.c@ufl.edu::57c6aa79-acad-414f-86a4-01cee183a696" providerId="AD" clId="Web-{35A983BC-788D-4C8E-B8C4-5313E4F99604}" dt="2021-04-20T21:18:43.541" v="282" actId="14100"/>
      <pc:docMkLst>
        <pc:docMk/>
      </pc:docMkLst>
      <pc:sldChg chg="addSp modSp new">
        <pc:chgData name="Kondugari, Chenchu Sakthi Charan" userId="S::kondugari.c@ufl.edu::57c6aa79-acad-414f-86a4-01cee183a696" providerId="AD" clId="Web-{35A983BC-788D-4C8E-B8C4-5313E4F99604}" dt="2021-04-20T20:41:55.654" v="30" actId="20577"/>
        <pc:sldMkLst>
          <pc:docMk/>
          <pc:sldMk cId="186679975" sldId="283"/>
        </pc:sldMkLst>
        <pc:spChg chg="add mod">
          <ac:chgData name="Kondugari, Chenchu Sakthi Charan" userId="S::kondugari.c@ufl.edu::57c6aa79-acad-414f-86a4-01cee183a696" providerId="AD" clId="Web-{35A983BC-788D-4C8E-B8C4-5313E4F99604}" dt="2021-04-20T20:41:55.654" v="30" actId="20577"/>
          <ac:spMkLst>
            <pc:docMk/>
            <pc:sldMk cId="186679975" sldId="283"/>
            <ac:spMk id="2" creationId="{141ED860-922D-4023-AA8F-8D82A9B56035}"/>
          </ac:spMkLst>
        </pc:spChg>
      </pc:sldChg>
      <pc:sldChg chg="addSp delSp modSp new">
        <pc:chgData name="Kondugari, Chenchu Sakthi Charan" userId="S::kondugari.c@ufl.edu::57c6aa79-acad-414f-86a4-01cee183a696" providerId="AD" clId="Web-{35A983BC-788D-4C8E-B8C4-5313E4F99604}" dt="2021-04-20T20:47:31.143" v="63" actId="14100"/>
        <pc:sldMkLst>
          <pc:docMk/>
          <pc:sldMk cId="333841685" sldId="284"/>
        </pc:sldMkLst>
        <pc:spChg chg="add del mod">
          <ac:chgData name="Kondugari, Chenchu Sakthi Charan" userId="S::kondugari.c@ufl.edu::57c6aa79-acad-414f-86a4-01cee183a696" providerId="AD" clId="Web-{35A983BC-788D-4C8E-B8C4-5313E4F99604}" dt="2021-04-20T20:45:40.844" v="42"/>
          <ac:spMkLst>
            <pc:docMk/>
            <pc:sldMk cId="333841685" sldId="284"/>
            <ac:spMk id="5" creationId="{AB57871D-5B9B-4C4F-9709-CE537DA3D9F8}"/>
          </ac:spMkLst>
        </pc:spChg>
        <pc:spChg chg="add mod">
          <ac:chgData name="Kondugari, Chenchu Sakthi Charan" userId="S::kondugari.c@ufl.edu::57c6aa79-acad-414f-86a4-01cee183a696" providerId="AD" clId="Web-{35A983BC-788D-4C8E-B8C4-5313E4F99604}" dt="2021-04-20T20:47:31.143" v="63" actId="14100"/>
          <ac:spMkLst>
            <pc:docMk/>
            <pc:sldMk cId="333841685" sldId="284"/>
            <ac:spMk id="7" creationId="{24C60E4A-A51E-430C-B9D2-18B185F23AAE}"/>
          </ac:spMkLst>
        </pc:spChg>
        <pc:picChg chg="add del mod">
          <ac:chgData name="Kondugari, Chenchu Sakthi Charan" userId="S::kondugari.c@ufl.edu::57c6aa79-acad-414f-86a4-01cee183a696" providerId="AD" clId="Web-{35A983BC-788D-4C8E-B8C4-5313E4F99604}" dt="2021-04-20T20:42:22.779" v="35"/>
          <ac:picMkLst>
            <pc:docMk/>
            <pc:sldMk cId="333841685" sldId="284"/>
            <ac:picMk id="2" creationId="{21851EBD-42DB-4415-87ED-C861F57EE420}"/>
          </ac:picMkLst>
        </pc:picChg>
        <pc:picChg chg="add del mod">
          <ac:chgData name="Kondugari, Chenchu Sakthi Charan" userId="S::kondugari.c@ufl.edu::57c6aa79-acad-414f-86a4-01cee183a696" providerId="AD" clId="Web-{35A983BC-788D-4C8E-B8C4-5313E4F99604}" dt="2021-04-20T20:43:44.421" v="37"/>
          <ac:picMkLst>
            <pc:docMk/>
            <pc:sldMk cId="333841685" sldId="284"/>
            <ac:picMk id="3" creationId="{1A3FF1E8-C5EE-4B14-9982-87F310FD0C36}"/>
          </ac:picMkLst>
        </pc:picChg>
        <pc:picChg chg="add del mod">
          <ac:chgData name="Kondugari, Chenchu Sakthi Charan" userId="S::kondugari.c@ufl.edu::57c6aa79-acad-414f-86a4-01cee183a696" providerId="AD" clId="Web-{35A983BC-788D-4C8E-B8C4-5313E4F99604}" dt="2021-04-20T20:45:41.391" v="43"/>
          <ac:picMkLst>
            <pc:docMk/>
            <pc:sldMk cId="333841685" sldId="284"/>
            <ac:picMk id="4" creationId="{D0FA5056-C3B2-4BB0-9807-3EF2E13A3E2A}"/>
          </ac:picMkLst>
        </pc:picChg>
        <pc:picChg chg="add mod">
          <ac:chgData name="Kondugari, Chenchu Sakthi Charan" userId="S::kondugari.c@ufl.edu::57c6aa79-acad-414f-86a4-01cee183a696" providerId="AD" clId="Web-{35A983BC-788D-4C8E-B8C4-5313E4F99604}" dt="2021-04-20T20:46:46.955" v="50" actId="14100"/>
          <ac:picMkLst>
            <pc:docMk/>
            <pc:sldMk cId="333841685" sldId="284"/>
            <ac:picMk id="6" creationId="{4F4D759C-9E0C-4183-AC6E-C451BE913AFA}"/>
          </ac:picMkLst>
        </pc:picChg>
      </pc:sldChg>
      <pc:sldChg chg="addSp modSp new">
        <pc:chgData name="Kondugari, Chenchu Sakthi Charan" userId="S::kondugari.c@ufl.edu::57c6aa79-acad-414f-86a4-01cee183a696" providerId="AD" clId="Web-{35A983BC-788D-4C8E-B8C4-5313E4F99604}" dt="2021-04-20T20:49:31.676" v="82" actId="20577"/>
        <pc:sldMkLst>
          <pc:docMk/>
          <pc:sldMk cId="1334856703" sldId="285"/>
        </pc:sldMkLst>
        <pc:spChg chg="add mod">
          <ac:chgData name="Kondugari, Chenchu Sakthi Charan" userId="S::kondugari.c@ufl.edu::57c6aa79-acad-414f-86a4-01cee183a696" providerId="AD" clId="Web-{35A983BC-788D-4C8E-B8C4-5313E4F99604}" dt="2021-04-20T20:49:31.676" v="82" actId="20577"/>
          <ac:spMkLst>
            <pc:docMk/>
            <pc:sldMk cId="1334856703" sldId="285"/>
            <ac:spMk id="4" creationId="{56A59062-FC34-4ED6-820F-01F10CAA9C32}"/>
          </ac:spMkLst>
        </pc:spChg>
        <pc:graphicFrameChg chg="add mod">
          <ac:chgData name="Kondugari, Chenchu Sakthi Charan" userId="S::kondugari.c@ufl.edu::57c6aa79-acad-414f-86a4-01cee183a696" providerId="AD" clId="Web-{35A983BC-788D-4C8E-B8C4-5313E4F99604}" dt="2021-04-20T20:48:54.066" v="68" actId="1076"/>
          <ac:graphicFrameMkLst>
            <pc:docMk/>
            <pc:sldMk cId="1334856703" sldId="285"/>
            <ac:graphicFrameMk id="3" creationId="{8899AF0D-394F-4D07-B789-55384A4A29BE}"/>
          </ac:graphicFrameMkLst>
        </pc:graphicFrameChg>
      </pc:sldChg>
      <pc:sldChg chg="addSp modSp new">
        <pc:chgData name="Kondugari, Chenchu Sakthi Charan" userId="S::kondugari.c@ufl.edu::57c6aa79-acad-414f-86a4-01cee183a696" providerId="AD" clId="Web-{35A983BC-788D-4C8E-B8C4-5313E4F99604}" dt="2021-04-20T20:50:50.240" v="107" actId="20577"/>
        <pc:sldMkLst>
          <pc:docMk/>
          <pc:sldMk cId="964179129" sldId="286"/>
        </pc:sldMkLst>
        <pc:spChg chg="add mod">
          <ac:chgData name="Kondugari, Chenchu Sakthi Charan" userId="S::kondugari.c@ufl.edu::57c6aa79-acad-414f-86a4-01cee183a696" providerId="AD" clId="Web-{35A983BC-788D-4C8E-B8C4-5313E4F99604}" dt="2021-04-20T20:50:50.240" v="107" actId="20577"/>
          <ac:spMkLst>
            <pc:docMk/>
            <pc:sldMk cId="964179129" sldId="286"/>
            <ac:spMk id="4" creationId="{DCE792F3-F02A-4B7D-9970-DA2E50A80AA3}"/>
          </ac:spMkLst>
        </pc:spChg>
        <pc:graphicFrameChg chg="add mod">
          <ac:chgData name="Kondugari, Chenchu Sakthi Charan" userId="S::kondugari.c@ufl.edu::57c6aa79-acad-414f-86a4-01cee183a696" providerId="AD" clId="Web-{35A983BC-788D-4C8E-B8C4-5313E4F99604}" dt="2021-04-20T20:49:49.270" v="83"/>
          <ac:graphicFrameMkLst>
            <pc:docMk/>
            <pc:sldMk cId="964179129" sldId="286"/>
            <ac:graphicFrameMk id="3" creationId="{F829FB24-5D79-4A57-9496-B33D64DBF837}"/>
          </ac:graphicFrameMkLst>
        </pc:graphicFrameChg>
      </pc:sldChg>
      <pc:sldChg chg="addSp modSp new">
        <pc:chgData name="Kondugari, Chenchu Sakthi Charan" userId="S::kondugari.c@ufl.edu::57c6aa79-acad-414f-86a4-01cee183a696" providerId="AD" clId="Web-{35A983BC-788D-4C8E-B8C4-5313E4F99604}" dt="2021-04-20T20:52:32.944" v="133" actId="20577"/>
        <pc:sldMkLst>
          <pc:docMk/>
          <pc:sldMk cId="3370340358" sldId="287"/>
        </pc:sldMkLst>
        <pc:spChg chg="add mod">
          <ac:chgData name="Kondugari, Chenchu Sakthi Charan" userId="S::kondugari.c@ufl.edu::57c6aa79-acad-414f-86a4-01cee183a696" providerId="AD" clId="Web-{35A983BC-788D-4C8E-B8C4-5313E4F99604}" dt="2021-04-20T20:52:32.944" v="133" actId="20577"/>
          <ac:spMkLst>
            <pc:docMk/>
            <pc:sldMk cId="3370340358" sldId="287"/>
            <ac:spMk id="3" creationId="{F04196E3-48B8-44C7-B599-4BC562DBB268}"/>
          </ac:spMkLst>
        </pc:spChg>
        <pc:picChg chg="add mod">
          <ac:chgData name="Kondugari, Chenchu Sakthi Charan" userId="S::kondugari.c@ufl.edu::57c6aa79-acad-414f-86a4-01cee183a696" providerId="AD" clId="Web-{35A983BC-788D-4C8E-B8C4-5313E4F99604}" dt="2021-04-20T20:51:46.678" v="111" actId="1076"/>
          <ac:picMkLst>
            <pc:docMk/>
            <pc:sldMk cId="3370340358" sldId="287"/>
            <ac:picMk id="2" creationId="{3D8C9DFA-A0D1-474D-8376-D93D481B16EC}"/>
          </ac:picMkLst>
        </pc:picChg>
      </pc:sldChg>
      <pc:sldChg chg="addSp modSp new">
        <pc:chgData name="Kondugari, Chenchu Sakthi Charan" userId="S::kondugari.c@ufl.edu::57c6aa79-acad-414f-86a4-01cee183a696" providerId="AD" clId="Web-{35A983BC-788D-4C8E-B8C4-5313E4F99604}" dt="2021-04-20T21:01:21.534" v="157" actId="20577"/>
        <pc:sldMkLst>
          <pc:docMk/>
          <pc:sldMk cId="3321623429" sldId="288"/>
        </pc:sldMkLst>
        <pc:spChg chg="add mod">
          <ac:chgData name="Kondugari, Chenchu Sakthi Charan" userId="S::kondugari.c@ufl.edu::57c6aa79-acad-414f-86a4-01cee183a696" providerId="AD" clId="Web-{35A983BC-788D-4C8E-B8C4-5313E4F99604}" dt="2021-04-20T21:01:21.534" v="157" actId="20577"/>
          <ac:spMkLst>
            <pc:docMk/>
            <pc:sldMk cId="3321623429" sldId="288"/>
            <ac:spMk id="2" creationId="{4266DE07-382E-4C76-B461-D0784A09CED6}"/>
          </ac:spMkLst>
        </pc:spChg>
      </pc:sldChg>
      <pc:sldChg chg="addSp modSp new">
        <pc:chgData name="Kondugari, Chenchu Sakthi Charan" userId="S::kondugari.c@ufl.edu::57c6aa79-acad-414f-86a4-01cee183a696" providerId="AD" clId="Web-{35A983BC-788D-4C8E-B8C4-5313E4F99604}" dt="2021-04-20T21:03:53.942" v="186" actId="20577"/>
        <pc:sldMkLst>
          <pc:docMk/>
          <pc:sldMk cId="1910778664" sldId="289"/>
        </pc:sldMkLst>
        <pc:spChg chg="add mod">
          <ac:chgData name="Kondugari, Chenchu Sakthi Charan" userId="S::kondugari.c@ufl.edu::57c6aa79-acad-414f-86a4-01cee183a696" providerId="AD" clId="Web-{35A983BC-788D-4C8E-B8C4-5313E4F99604}" dt="2021-04-20T21:02:55.426" v="172" actId="20577"/>
          <ac:spMkLst>
            <pc:docMk/>
            <pc:sldMk cId="1910778664" sldId="289"/>
            <ac:spMk id="3" creationId="{3637E414-65F8-48BE-BC5C-5E4F9924047F}"/>
          </ac:spMkLst>
        </pc:spChg>
        <pc:spChg chg="add mod">
          <ac:chgData name="Kondugari, Chenchu Sakthi Charan" userId="S::kondugari.c@ufl.edu::57c6aa79-acad-414f-86a4-01cee183a696" providerId="AD" clId="Web-{35A983BC-788D-4C8E-B8C4-5313E4F99604}" dt="2021-04-20T21:03:53.942" v="186" actId="20577"/>
          <ac:spMkLst>
            <pc:docMk/>
            <pc:sldMk cId="1910778664" sldId="289"/>
            <ac:spMk id="4" creationId="{EF9B3050-F414-4AE6-8ADD-7B5E8005FDF0}"/>
          </ac:spMkLst>
        </pc:spChg>
        <pc:picChg chg="add mod">
          <ac:chgData name="Kondugari, Chenchu Sakthi Charan" userId="S::kondugari.c@ufl.edu::57c6aa79-acad-414f-86a4-01cee183a696" providerId="AD" clId="Web-{35A983BC-788D-4C8E-B8C4-5313E4F99604}" dt="2021-04-20T21:02:15.941" v="161" actId="1076"/>
          <ac:picMkLst>
            <pc:docMk/>
            <pc:sldMk cId="1910778664" sldId="289"/>
            <ac:picMk id="2" creationId="{B0253936-D494-49ED-BDD3-1D43FDFB3EEB}"/>
          </ac:picMkLst>
        </pc:picChg>
      </pc:sldChg>
      <pc:sldChg chg="addSp modSp new">
        <pc:chgData name="Kondugari, Chenchu Sakthi Charan" userId="S::kondugari.c@ufl.edu::57c6aa79-acad-414f-86a4-01cee183a696" providerId="AD" clId="Web-{35A983BC-788D-4C8E-B8C4-5313E4F99604}" dt="2021-04-20T21:11:50.327" v="210" actId="20577"/>
        <pc:sldMkLst>
          <pc:docMk/>
          <pc:sldMk cId="1889685884" sldId="290"/>
        </pc:sldMkLst>
        <pc:spChg chg="add mod">
          <ac:chgData name="Kondugari, Chenchu Sakthi Charan" userId="S::kondugari.c@ufl.edu::57c6aa79-acad-414f-86a4-01cee183a696" providerId="AD" clId="Web-{35A983BC-788D-4C8E-B8C4-5313E4F99604}" dt="2021-04-20T21:11:50.327" v="210" actId="20577"/>
          <ac:spMkLst>
            <pc:docMk/>
            <pc:sldMk cId="1889685884" sldId="290"/>
            <ac:spMk id="3" creationId="{3B4F9096-2D60-4556-8091-B350800453E4}"/>
          </ac:spMkLst>
        </pc:spChg>
        <pc:picChg chg="add mod">
          <ac:chgData name="Kondugari, Chenchu Sakthi Charan" userId="S::kondugari.c@ufl.edu::57c6aa79-acad-414f-86a4-01cee183a696" providerId="AD" clId="Web-{35A983BC-788D-4C8E-B8C4-5313E4F99604}" dt="2021-04-20T21:11:22.014" v="194" actId="1076"/>
          <ac:picMkLst>
            <pc:docMk/>
            <pc:sldMk cId="1889685884" sldId="290"/>
            <ac:picMk id="2" creationId="{75CF1628-3712-4D0B-B96C-5B122CB13BCB}"/>
          </ac:picMkLst>
        </pc:picChg>
      </pc:sldChg>
      <pc:sldChg chg="addSp modSp new">
        <pc:chgData name="Kondugari, Chenchu Sakthi Charan" userId="S::kondugari.c@ufl.edu::57c6aa79-acad-414f-86a4-01cee183a696" providerId="AD" clId="Web-{35A983BC-788D-4C8E-B8C4-5313E4F99604}" dt="2021-04-20T21:12:49.177" v="232" actId="20577"/>
        <pc:sldMkLst>
          <pc:docMk/>
          <pc:sldMk cId="534474307" sldId="291"/>
        </pc:sldMkLst>
        <pc:spChg chg="add mod">
          <ac:chgData name="Kondugari, Chenchu Sakthi Charan" userId="S::kondugari.c@ufl.edu::57c6aa79-acad-414f-86a4-01cee183a696" providerId="AD" clId="Web-{35A983BC-788D-4C8E-B8C4-5313E4F99604}" dt="2021-04-20T21:12:49.177" v="232" actId="20577"/>
          <ac:spMkLst>
            <pc:docMk/>
            <pc:sldMk cId="534474307" sldId="291"/>
            <ac:spMk id="3" creationId="{0AA57E83-B2EE-4155-AE1F-B3B6FFA58144}"/>
          </ac:spMkLst>
        </pc:spChg>
        <pc:picChg chg="add mod">
          <ac:chgData name="Kondugari, Chenchu Sakthi Charan" userId="S::kondugari.c@ufl.edu::57c6aa79-acad-414f-86a4-01cee183a696" providerId="AD" clId="Web-{35A983BC-788D-4C8E-B8C4-5313E4F99604}" dt="2021-04-20T21:12:32.864" v="220" actId="14100"/>
          <ac:picMkLst>
            <pc:docMk/>
            <pc:sldMk cId="534474307" sldId="291"/>
            <ac:picMk id="2" creationId="{9A283B5D-E4DF-4010-9D62-028B7420471A}"/>
          </ac:picMkLst>
        </pc:picChg>
      </pc:sldChg>
      <pc:sldChg chg="addSp modSp new">
        <pc:chgData name="Kondugari, Chenchu Sakthi Charan" userId="S::kondugari.c@ufl.edu::57c6aa79-acad-414f-86a4-01cee183a696" providerId="AD" clId="Web-{35A983BC-788D-4C8E-B8C4-5313E4F99604}" dt="2021-04-20T21:15:21.242" v="257" actId="1076"/>
        <pc:sldMkLst>
          <pc:docMk/>
          <pc:sldMk cId="1089666075" sldId="292"/>
        </pc:sldMkLst>
        <pc:spChg chg="add mod">
          <ac:chgData name="Kondugari, Chenchu Sakthi Charan" userId="S::kondugari.c@ufl.edu::57c6aa79-acad-414f-86a4-01cee183a696" providerId="AD" clId="Web-{35A983BC-788D-4C8E-B8C4-5313E4F99604}" dt="2021-04-20T21:15:17.710" v="256" actId="14100"/>
          <ac:spMkLst>
            <pc:docMk/>
            <pc:sldMk cId="1089666075" sldId="292"/>
            <ac:spMk id="5" creationId="{990F136D-C7CD-4699-B478-0D8A7B2D6B4B}"/>
          </ac:spMkLst>
        </pc:spChg>
        <pc:graphicFrameChg chg="add mod">
          <ac:chgData name="Kondugari, Chenchu Sakthi Charan" userId="S::kondugari.c@ufl.edu::57c6aa79-acad-414f-86a4-01cee183a696" providerId="AD" clId="Web-{35A983BC-788D-4C8E-B8C4-5313E4F99604}" dt="2021-04-20T21:13:42.162" v="241" actId="1076"/>
          <ac:graphicFrameMkLst>
            <pc:docMk/>
            <pc:sldMk cId="1089666075" sldId="292"/>
            <ac:graphicFrameMk id="3" creationId="{1999D1E0-25B9-4868-A80B-DBF049ABBC0D}"/>
          </ac:graphicFrameMkLst>
        </pc:graphicFrameChg>
        <pc:picChg chg="add mod">
          <ac:chgData name="Kondugari, Chenchu Sakthi Charan" userId="S::kondugari.c@ufl.edu::57c6aa79-acad-414f-86a4-01cee183a696" providerId="AD" clId="Web-{35A983BC-788D-4C8E-B8C4-5313E4F99604}" dt="2021-04-20T21:15:21.242" v="257" actId="1076"/>
          <ac:picMkLst>
            <pc:docMk/>
            <pc:sldMk cId="1089666075" sldId="292"/>
            <ac:picMk id="4" creationId="{081674C8-7D63-4C9E-9BDB-3A161C9DDAD6}"/>
          </ac:picMkLst>
        </pc:picChg>
      </pc:sldChg>
      <pc:sldChg chg="addSp modSp new">
        <pc:chgData name="Kondugari, Chenchu Sakthi Charan" userId="S::kondugari.c@ufl.edu::57c6aa79-acad-414f-86a4-01cee183a696" providerId="AD" clId="Web-{35A983BC-788D-4C8E-B8C4-5313E4F99604}" dt="2021-04-20T21:15:45.054" v="261" actId="14100"/>
        <pc:sldMkLst>
          <pc:docMk/>
          <pc:sldMk cId="4054635022" sldId="293"/>
        </pc:sldMkLst>
        <pc:spChg chg="add mod">
          <ac:chgData name="Kondugari, Chenchu Sakthi Charan" userId="S::kondugari.c@ufl.edu::57c6aa79-acad-414f-86a4-01cee183a696" providerId="AD" clId="Web-{35A983BC-788D-4C8E-B8C4-5313E4F99604}" dt="2021-04-20T21:14:47.429" v="252" actId="1076"/>
          <ac:spMkLst>
            <pc:docMk/>
            <pc:sldMk cId="4054635022" sldId="293"/>
            <ac:spMk id="4" creationId="{53A1957C-D72A-4923-B331-38EC2E60DFEA}"/>
          </ac:spMkLst>
        </pc:spChg>
        <pc:spChg chg="add mod">
          <ac:chgData name="Kondugari, Chenchu Sakthi Charan" userId="S::kondugari.c@ufl.edu::57c6aa79-acad-414f-86a4-01cee183a696" providerId="AD" clId="Web-{35A983BC-788D-4C8E-B8C4-5313E4F99604}" dt="2021-04-20T21:15:45.054" v="261" actId="14100"/>
          <ac:spMkLst>
            <pc:docMk/>
            <pc:sldMk cId="4054635022" sldId="293"/>
            <ac:spMk id="5" creationId="{41E70D3D-AEE0-4EB8-9047-1CBCD7FDDEC1}"/>
          </ac:spMkLst>
        </pc:spChg>
        <pc:graphicFrameChg chg="add mod">
          <ac:chgData name="Kondugari, Chenchu Sakthi Charan" userId="S::kondugari.c@ufl.edu::57c6aa79-acad-414f-86a4-01cee183a696" providerId="AD" clId="Web-{35A983BC-788D-4C8E-B8C4-5313E4F99604}" dt="2021-04-20T21:14:13.194" v="245"/>
          <ac:graphicFrameMkLst>
            <pc:docMk/>
            <pc:sldMk cId="4054635022" sldId="293"/>
            <ac:graphicFrameMk id="3" creationId="{09627BD6-8704-419C-88A6-10137BFBF35A}"/>
          </ac:graphicFrameMkLst>
        </pc:graphicFrameChg>
      </pc:sldChg>
      <pc:sldChg chg="addSp modSp new">
        <pc:chgData name="Kondugari, Chenchu Sakthi Charan" userId="S::kondugari.c@ufl.edu::57c6aa79-acad-414f-86a4-01cee183a696" providerId="AD" clId="Web-{35A983BC-788D-4C8E-B8C4-5313E4F99604}" dt="2021-04-20T21:17:48.431" v="274" actId="14100"/>
        <pc:sldMkLst>
          <pc:docMk/>
          <pc:sldMk cId="1301433753" sldId="294"/>
        </pc:sldMkLst>
        <pc:picChg chg="add mod">
          <ac:chgData name="Kondugari, Chenchu Sakthi Charan" userId="S::kondugari.c@ufl.edu::57c6aa79-acad-414f-86a4-01cee183a696" providerId="AD" clId="Web-{35A983BC-788D-4C8E-B8C4-5313E4F99604}" dt="2021-04-20T21:17:48.431" v="274" actId="14100"/>
          <ac:picMkLst>
            <pc:docMk/>
            <pc:sldMk cId="1301433753" sldId="294"/>
            <ac:picMk id="2" creationId="{27E8FD80-4712-49F4-98F3-9367E9C54BBC}"/>
          </ac:picMkLst>
        </pc:picChg>
      </pc:sldChg>
      <pc:sldChg chg="addSp modSp new ord">
        <pc:chgData name="Kondugari, Chenchu Sakthi Charan" userId="S::kondugari.c@ufl.edu::57c6aa79-acad-414f-86a4-01cee183a696" providerId="AD" clId="Web-{35A983BC-788D-4C8E-B8C4-5313E4F99604}" dt="2021-04-20T21:17:27.415" v="271"/>
        <pc:sldMkLst>
          <pc:docMk/>
          <pc:sldMk cId="1308287908" sldId="295"/>
        </pc:sldMkLst>
        <pc:picChg chg="add mod">
          <ac:chgData name="Kondugari, Chenchu Sakthi Charan" userId="S::kondugari.c@ufl.edu::57c6aa79-acad-414f-86a4-01cee183a696" providerId="AD" clId="Web-{35A983BC-788D-4C8E-B8C4-5313E4F99604}" dt="2021-04-20T21:17:23.431" v="270" actId="14100"/>
          <ac:picMkLst>
            <pc:docMk/>
            <pc:sldMk cId="1308287908" sldId="295"/>
            <ac:picMk id="2" creationId="{6AE3D92A-C6A5-4798-9DFB-2ABCC66FE3F9}"/>
          </ac:picMkLst>
        </pc:picChg>
      </pc:sldChg>
      <pc:sldChg chg="addSp modSp new">
        <pc:chgData name="Kondugari, Chenchu Sakthi Charan" userId="S::kondugari.c@ufl.edu::57c6aa79-acad-414f-86a4-01cee183a696" providerId="AD" clId="Web-{35A983BC-788D-4C8E-B8C4-5313E4F99604}" dt="2021-04-20T21:18:31.026" v="280" actId="14100"/>
        <pc:sldMkLst>
          <pc:docMk/>
          <pc:sldMk cId="557421829" sldId="296"/>
        </pc:sldMkLst>
        <pc:picChg chg="add mod">
          <ac:chgData name="Kondugari, Chenchu Sakthi Charan" userId="S::kondugari.c@ufl.edu::57c6aa79-acad-414f-86a4-01cee183a696" providerId="AD" clId="Web-{35A983BC-788D-4C8E-B8C4-5313E4F99604}" dt="2021-04-20T21:18:31.026" v="280" actId="14100"/>
          <ac:picMkLst>
            <pc:docMk/>
            <pc:sldMk cId="557421829" sldId="296"/>
            <ac:picMk id="2" creationId="{09A6EAED-480D-4959-BDF0-E51B73CC90DF}"/>
          </ac:picMkLst>
        </pc:picChg>
      </pc:sldChg>
      <pc:sldChg chg="addSp modSp new">
        <pc:chgData name="Kondugari, Chenchu Sakthi Charan" userId="S::kondugari.c@ufl.edu::57c6aa79-acad-414f-86a4-01cee183a696" providerId="AD" clId="Web-{35A983BC-788D-4C8E-B8C4-5313E4F99604}" dt="2021-04-20T21:18:43.541" v="282" actId="14100"/>
        <pc:sldMkLst>
          <pc:docMk/>
          <pc:sldMk cId="698693878" sldId="297"/>
        </pc:sldMkLst>
        <pc:picChg chg="add mod">
          <ac:chgData name="Kondugari, Chenchu Sakthi Charan" userId="S::kondugari.c@ufl.edu::57c6aa79-acad-414f-86a4-01cee183a696" providerId="AD" clId="Web-{35A983BC-788D-4C8E-B8C4-5313E4F99604}" dt="2021-04-20T21:18:43.541" v="282" actId="14100"/>
          <ac:picMkLst>
            <pc:docMk/>
            <pc:sldMk cId="698693878" sldId="297"/>
            <ac:picMk id="2" creationId="{52A8FB46-F913-4CD4-B923-0C5B87F87E62}"/>
          </ac:picMkLst>
        </pc:picChg>
      </pc:sldChg>
    </pc:docChg>
  </pc:docChgLst>
  <pc:docChgLst>
    <pc:chgData name="Yang, Chenyu" userId="40d49957-6c16-4e37-9a2d-5a67ce60a670" providerId="ADAL" clId="{B1C31958-2B1E-6546-BC1A-F364F2C9EB1C}"/>
    <pc:docChg chg="undo redo custSel addSld delSld modSld modMainMaster">
      <pc:chgData name="Yang, Chenyu" userId="40d49957-6c16-4e37-9a2d-5a67ce60a670" providerId="ADAL" clId="{B1C31958-2B1E-6546-BC1A-F364F2C9EB1C}" dt="2021-04-21T19:11:05.079" v="869" actId="20577"/>
      <pc:docMkLst>
        <pc:docMk/>
      </pc:docMkLst>
      <pc:sldChg chg="delSp add del setBg delDesignElem">
        <pc:chgData name="Yang, Chenyu" userId="40d49957-6c16-4e37-9a2d-5a67ce60a670" providerId="ADAL" clId="{B1C31958-2B1E-6546-BC1A-F364F2C9EB1C}" dt="2021-04-21T14:07:51.552" v="249" actId="2696"/>
        <pc:sldMkLst>
          <pc:docMk/>
          <pc:sldMk cId="2786499770" sldId="256"/>
        </pc:sldMkLst>
        <pc:spChg chg="del">
          <ac:chgData name="Yang, Chenyu" userId="40d49957-6c16-4e37-9a2d-5a67ce60a670" providerId="ADAL" clId="{B1C31958-2B1E-6546-BC1A-F364F2C9EB1C}" dt="2021-04-21T14:06:33.902" v="242"/>
          <ac:spMkLst>
            <pc:docMk/>
            <pc:sldMk cId="2786499770" sldId="256"/>
            <ac:spMk id="24" creationId="{21AC6A30-4F22-4C0F-B278-19C5B8A80C55}"/>
          </ac:spMkLst>
        </pc:spChg>
        <pc:spChg chg="del">
          <ac:chgData name="Yang, Chenyu" userId="40d49957-6c16-4e37-9a2d-5a67ce60a670" providerId="ADAL" clId="{B1C31958-2B1E-6546-BC1A-F364F2C9EB1C}" dt="2021-04-21T14:06:33.902" v="242"/>
          <ac:spMkLst>
            <pc:docMk/>
            <pc:sldMk cId="2786499770" sldId="256"/>
            <ac:spMk id="26" creationId="{BB4335AD-65B1-44E4-90AF-264024FE4BD2}"/>
          </ac:spMkLst>
        </pc:spChg>
      </pc:sldChg>
      <pc:sldChg chg="modSp mod">
        <pc:chgData name="Yang, Chenyu" userId="40d49957-6c16-4e37-9a2d-5a67ce60a670" providerId="ADAL" clId="{B1C31958-2B1E-6546-BC1A-F364F2C9EB1C}" dt="2021-04-21T19:04:10.584" v="845" actId="20577"/>
        <pc:sldMkLst>
          <pc:docMk/>
          <pc:sldMk cId="3716506173" sldId="257"/>
        </pc:sldMkLst>
        <pc:spChg chg="mod">
          <ac:chgData name="Yang, Chenyu" userId="40d49957-6c16-4e37-9a2d-5a67ce60a670" providerId="ADAL" clId="{B1C31958-2B1E-6546-BC1A-F364F2C9EB1C}" dt="2021-04-21T19:04:10.584" v="845" actId="20577"/>
          <ac:spMkLst>
            <pc:docMk/>
            <pc:sldMk cId="3716506173" sldId="257"/>
            <ac:spMk id="56" creationId="{00000000-0000-0000-0000-000000000000}"/>
          </ac:spMkLst>
        </pc:spChg>
        <pc:spChg chg="mod">
          <ac:chgData name="Yang, Chenyu" userId="40d49957-6c16-4e37-9a2d-5a67ce60a670" providerId="ADAL" clId="{B1C31958-2B1E-6546-BC1A-F364F2C9EB1C}" dt="2021-04-21T14:23:14.698" v="285" actId="2711"/>
          <ac:spMkLst>
            <pc:docMk/>
            <pc:sldMk cId="3716506173" sldId="257"/>
            <ac:spMk id="57" creationId="{00000000-0000-0000-0000-000000000000}"/>
          </ac:spMkLst>
        </pc:spChg>
      </pc:sldChg>
      <pc:sldChg chg="addSp delSp modSp add mod">
        <pc:chgData name="Yang, Chenyu" userId="40d49957-6c16-4e37-9a2d-5a67ce60a670" providerId="ADAL" clId="{B1C31958-2B1E-6546-BC1A-F364F2C9EB1C}" dt="2021-04-21T14:22:52.281" v="281" actId="2711"/>
        <pc:sldMkLst>
          <pc:docMk/>
          <pc:sldMk cId="1932116311" sldId="258"/>
        </pc:sldMkLst>
        <pc:spChg chg="mod">
          <ac:chgData name="Yang, Chenyu" userId="40d49957-6c16-4e37-9a2d-5a67ce60a670" providerId="ADAL" clId="{B1C31958-2B1E-6546-BC1A-F364F2C9EB1C}" dt="2021-04-21T14:22:52.281" v="281" actId="2711"/>
          <ac:spMkLst>
            <pc:docMk/>
            <pc:sldMk cId="1932116311" sldId="258"/>
            <ac:spMk id="5" creationId="{42310A98-BB5D-5146-931C-4E7F400535CA}"/>
          </ac:spMkLst>
        </pc:spChg>
        <pc:spChg chg="add del">
          <ac:chgData name="Yang, Chenyu" userId="40d49957-6c16-4e37-9a2d-5a67ce60a670" providerId="ADAL" clId="{B1C31958-2B1E-6546-BC1A-F364F2C9EB1C}" dt="2021-04-21T14:22:24.059" v="278" actId="26606"/>
          <ac:spMkLst>
            <pc:docMk/>
            <pc:sldMk cId="1932116311" sldId="258"/>
            <ac:spMk id="11" creationId="{C9A36457-A5F4-4103-A443-02581C09185B}"/>
          </ac:spMkLst>
        </pc:spChg>
        <pc:spChg chg="add del">
          <ac:chgData name="Yang, Chenyu" userId="40d49957-6c16-4e37-9a2d-5a67ce60a670" providerId="ADAL" clId="{B1C31958-2B1E-6546-BC1A-F364F2C9EB1C}" dt="2021-04-21T14:22:24.059" v="278" actId="26606"/>
          <ac:spMkLst>
            <pc:docMk/>
            <pc:sldMk cId="1932116311" sldId="258"/>
            <ac:spMk id="13" creationId="{DC5FB7E8-B636-40FA-BE8D-48145C0F5C57}"/>
          </ac:spMkLst>
        </pc:spChg>
        <pc:spChg chg="add del mod">
          <ac:chgData name="Yang, Chenyu" userId="40d49957-6c16-4e37-9a2d-5a67ce60a670" providerId="ADAL" clId="{B1C31958-2B1E-6546-BC1A-F364F2C9EB1C}" dt="2021-04-21T14:22:52.281" v="281" actId="2711"/>
          <ac:spMkLst>
            <pc:docMk/>
            <pc:sldMk cId="1932116311" sldId="258"/>
            <ac:spMk id="30" creationId="{7E3EE578-CC8C-9640-9C67-89A6BE98E8AD}"/>
          </ac:spMkLst>
        </pc:spChg>
        <pc:spChg chg="add del">
          <ac:chgData name="Yang, Chenyu" userId="40d49957-6c16-4e37-9a2d-5a67ce60a670" providerId="ADAL" clId="{B1C31958-2B1E-6546-BC1A-F364F2C9EB1C}" dt="2021-04-21T14:22:24.059" v="278" actId="26606"/>
          <ac:spMkLst>
            <pc:docMk/>
            <pc:sldMk cId="1932116311" sldId="258"/>
            <ac:spMk id="31" creationId="{142DCE2C-2863-46FA-9BE7-24365A24D9BA}"/>
          </ac:spMkLst>
        </pc:spChg>
        <pc:spChg chg="add">
          <ac:chgData name="Yang, Chenyu" userId="40d49957-6c16-4e37-9a2d-5a67ce60a670" providerId="ADAL" clId="{B1C31958-2B1E-6546-BC1A-F364F2C9EB1C}" dt="2021-04-21T14:22:24.059" v="278" actId="26606"/>
          <ac:spMkLst>
            <pc:docMk/>
            <pc:sldMk cId="1932116311" sldId="258"/>
            <ac:spMk id="34" creationId="{DBF61EA3-B236-439E-9C0B-340980D56BEE}"/>
          </ac:spMkLst>
        </pc:spChg>
        <pc:spChg chg="add del">
          <ac:chgData name="Yang, Chenyu" userId="40d49957-6c16-4e37-9a2d-5a67ce60a670" providerId="ADAL" clId="{B1C31958-2B1E-6546-BC1A-F364F2C9EB1C}" dt="2021-04-21T14:20:45.832" v="257" actId="26606"/>
          <ac:spMkLst>
            <pc:docMk/>
            <pc:sldMk cId="1932116311" sldId="258"/>
            <ac:spMk id="36" creationId="{3AD318CC-E2A8-4E27-9548-A047A78999B1}"/>
          </ac:spMkLst>
        </pc:spChg>
        <pc:spChg chg="add del">
          <ac:chgData name="Yang, Chenyu" userId="40d49957-6c16-4e37-9a2d-5a67ce60a670" providerId="ADAL" clId="{B1C31958-2B1E-6546-BC1A-F364F2C9EB1C}" dt="2021-04-21T14:20:43.264" v="255" actId="26606"/>
          <ac:spMkLst>
            <pc:docMk/>
            <pc:sldMk cId="1932116311" sldId="258"/>
            <ac:spMk id="37" creationId="{2E442304-DDBD-4F7B-8017-36BCC863FB40}"/>
          </ac:spMkLst>
        </pc:spChg>
        <pc:spChg chg="add del">
          <ac:chgData name="Yang, Chenyu" userId="40d49957-6c16-4e37-9a2d-5a67ce60a670" providerId="ADAL" clId="{B1C31958-2B1E-6546-BC1A-F364F2C9EB1C}" dt="2021-04-21T14:20:43.264" v="255" actId="26606"/>
          <ac:spMkLst>
            <pc:docMk/>
            <pc:sldMk cId="1932116311" sldId="258"/>
            <ac:spMk id="39" creationId="{5E107275-3853-46FD-A241-DE4355A42675}"/>
          </ac:spMkLst>
        </pc:spChg>
        <pc:spChg chg="add del">
          <ac:chgData name="Yang, Chenyu" userId="40d49957-6c16-4e37-9a2d-5a67ce60a670" providerId="ADAL" clId="{B1C31958-2B1E-6546-BC1A-F364F2C9EB1C}" dt="2021-04-21T14:20:45.832" v="257" actId="26606"/>
          <ac:spMkLst>
            <pc:docMk/>
            <pc:sldMk cId="1932116311" sldId="258"/>
            <ac:spMk id="42" creationId="{2C1BBA94-3F40-40AA-8BB9-E69E25E537C1}"/>
          </ac:spMkLst>
        </pc:spChg>
        <pc:spChg chg="add del">
          <ac:chgData name="Yang, Chenyu" userId="40d49957-6c16-4e37-9a2d-5a67ce60a670" providerId="ADAL" clId="{B1C31958-2B1E-6546-BC1A-F364F2C9EB1C}" dt="2021-04-21T14:20:45.832" v="257" actId="26606"/>
          <ac:spMkLst>
            <pc:docMk/>
            <pc:sldMk cId="1932116311" sldId="258"/>
            <ac:spMk id="43" creationId="{7E3EE578-CC8C-9640-9C67-89A6BE98E8AD}"/>
          </ac:spMkLst>
        </pc:spChg>
        <pc:spChg chg="add">
          <ac:chgData name="Yang, Chenyu" userId="40d49957-6c16-4e37-9a2d-5a67ce60a670" providerId="ADAL" clId="{B1C31958-2B1E-6546-BC1A-F364F2C9EB1C}" dt="2021-04-21T14:22:24.059" v="278" actId="26606"/>
          <ac:spMkLst>
            <pc:docMk/>
            <pc:sldMk cId="1932116311" sldId="258"/>
            <ac:spMk id="44" creationId="{E659831F-0D9A-4C63-9EBB-8435B85A440F}"/>
          </ac:spMkLst>
        </pc:spChg>
        <pc:spChg chg="add del">
          <ac:chgData name="Yang, Chenyu" userId="40d49957-6c16-4e37-9a2d-5a67ce60a670" providerId="ADAL" clId="{B1C31958-2B1E-6546-BC1A-F364F2C9EB1C}" dt="2021-04-21T14:20:48.727" v="259" actId="26606"/>
          <ac:spMkLst>
            <pc:docMk/>
            <pc:sldMk cId="1932116311" sldId="258"/>
            <ac:spMk id="45" creationId="{C9A36457-A5F4-4103-A443-02581C09185B}"/>
          </ac:spMkLst>
        </pc:spChg>
        <pc:spChg chg="add del">
          <ac:chgData name="Yang, Chenyu" userId="40d49957-6c16-4e37-9a2d-5a67ce60a670" providerId="ADAL" clId="{B1C31958-2B1E-6546-BC1A-F364F2C9EB1C}" dt="2021-04-21T14:20:48.727" v="259" actId="26606"/>
          <ac:spMkLst>
            <pc:docMk/>
            <pc:sldMk cId="1932116311" sldId="258"/>
            <ac:spMk id="46" creationId="{AA5CF486-D9E5-4A66-898A-F3D62B81B15E}"/>
          </ac:spMkLst>
        </pc:spChg>
        <pc:spChg chg="add del">
          <ac:chgData name="Yang, Chenyu" userId="40d49957-6c16-4e37-9a2d-5a67ce60a670" providerId="ADAL" clId="{B1C31958-2B1E-6546-BC1A-F364F2C9EB1C}" dt="2021-04-21T14:20:48.727" v="259" actId="26606"/>
          <ac:spMkLst>
            <pc:docMk/>
            <pc:sldMk cId="1932116311" sldId="258"/>
            <ac:spMk id="47" creationId="{7E3EE578-CC8C-9640-9C67-89A6BE98E8AD}"/>
          </ac:spMkLst>
        </pc:spChg>
        <pc:spChg chg="add del">
          <ac:chgData name="Yang, Chenyu" userId="40d49957-6c16-4e37-9a2d-5a67ce60a670" providerId="ADAL" clId="{B1C31958-2B1E-6546-BC1A-F364F2C9EB1C}" dt="2021-04-21T14:21:25.720" v="261" actId="26606"/>
          <ac:spMkLst>
            <pc:docMk/>
            <pc:sldMk cId="1932116311" sldId="258"/>
            <ac:spMk id="49" creationId="{C9A36457-A5F4-4103-A443-02581C09185B}"/>
          </ac:spMkLst>
        </pc:spChg>
        <pc:spChg chg="add del">
          <ac:chgData name="Yang, Chenyu" userId="40d49957-6c16-4e37-9a2d-5a67ce60a670" providerId="ADAL" clId="{B1C31958-2B1E-6546-BC1A-F364F2C9EB1C}" dt="2021-04-21T14:21:25.720" v="261" actId="26606"/>
          <ac:spMkLst>
            <pc:docMk/>
            <pc:sldMk cId="1932116311" sldId="258"/>
            <ac:spMk id="50" creationId="{DC5FB7E8-B636-40FA-BE8D-48145C0F5C57}"/>
          </ac:spMkLst>
        </pc:spChg>
        <pc:spChg chg="add del">
          <ac:chgData name="Yang, Chenyu" userId="40d49957-6c16-4e37-9a2d-5a67ce60a670" providerId="ADAL" clId="{B1C31958-2B1E-6546-BC1A-F364F2C9EB1C}" dt="2021-04-21T14:21:25.720" v="261" actId="26606"/>
          <ac:spMkLst>
            <pc:docMk/>
            <pc:sldMk cId="1932116311" sldId="258"/>
            <ac:spMk id="52" creationId="{142DCE2C-2863-46FA-9BE7-24365A24D9BA}"/>
          </ac:spMkLst>
        </pc:spChg>
        <pc:grpChg chg="add">
          <ac:chgData name="Yang, Chenyu" userId="40d49957-6c16-4e37-9a2d-5a67ce60a670" providerId="ADAL" clId="{B1C31958-2B1E-6546-BC1A-F364F2C9EB1C}" dt="2021-04-21T14:22:24.059" v="278" actId="26606"/>
          <ac:grpSpMkLst>
            <pc:docMk/>
            <pc:sldMk cId="1932116311" sldId="258"/>
            <ac:grpSpMk id="35" creationId="{28FAF094-D087-493F-8DF9-A486C2D6BBAA}"/>
          </ac:grpSpMkLst>
        </pc:grpChg>
        <pc:grpChg chg="add del">
          <ac:chgData name="Yang, Chenyu" userId="40d49957-6c16-4e37-9a2d-5a67ce60a670" providerId="ADAL" clId="{B1C31958-2B1E-6546-BC1A-F364F2C9EB1C}" dt="2021-04-21T14:20:45.832" v="257" actId="26606"/>
          <ac:grpSpMkLst>
            <pc:docMk/>
            <pc:sldMk cId="1932116311" sldId="258"/>
            <ac:grpSpMk id="38" creationId="{B14B560F-9DD7-4302-A60B-EBD3EF59B073}"/>
          </ac:grpSpMkLst>
        </pc:grpChg>
        <pc:graphicFrameChg chg="add del">
          <ac:chgData name="Yang, Chenyu" userId="40d49957-6c16-4e37-9a2d-5a67ce60a670" providerId="ADAL" clId="{B1C31958-2B1E-6546-BC1A-F364F2C9EB1C}" dt="2021-04-21T14:20:43.264" v="255" actId="26606"/>
          <ac:graphicFrameMkLst>
            <pc:docMk/>
            <pc:sldMk cId="1932116311" sldId="258"/>
            <ac:graphicFrameMk id="33" creationId="{3EEF0A61-EC85-48BB-B05F-3E65A9268DBC}"/>
          </ac:graphicFrameMkLst>
        </pc:graphicFrameChg>
        <pc:graphicFrameChg chg="add del">
          <ac:chgData name="Yang, Chenyu" userId="40d49957-6c16-4e37-9a2d-5a67ce60a670" providerId="ADAL" clId="{B1C31958-2B1E-6546-BC1A-F364F2C9EB1C}" dt="2021-04-21T14:21:25.720" v="261" actId="26606"/>
          <ac:graphicFrameMkLst>
            <pc:docMk/>
            <pc:sldMk cId="1932116311" sldId="258"/>
            <ac:graphicFrameMk id="51" creationId="{A53E68A3-214C-4906-8219-043C6DA6E6F5}"/>
          </ac:graphicFrameMkLst>
        </pc:graphicFrameChg>
      </pc:sldChg>
      <pc:sldChg chg="addSp delSp modSp del mod modClrScheme chgLayout">
        <pc:chgData name="Yang, Chenyu" userId="40d49957-6c16-4e37-9a2d-5a67ce60a670" providerId="ADAL" clId="{B1C31958-2B1E-6546-BC1A-F364F2C9EB1C}" dt="2021-04-21T14:07:00.593" v="244" actId="2696"/>
        <pc:sldMkLst>
          <pc:docMk/>
          <pc:sldMk cId="3494876601" sldId="258"/>
        </pc:sldMkLst>
        <pc:spChg chg="mod ord">
          <ac:chgData name="Yang, Chenyu" userId="40d49957-6c16-4e37-9a2d-5a67ce60a670" providerId="ADAL" clId="{B1C31958-2B1E-6546-BC1A-F364F2C9EB1C}" dt="2021-04-21T13:30:01.020" v="33" actId="700"/>
          <ac:spMkLst>
            <pc:docMk/>
            <pc:sldMk cId="3494876601" sldId="258"/>
            <ac:spMk id="2" creationId="{5B672F1A-5A36-40E9-A827-6751DA61B8B6}"/>
          </ac:spMkLst>
        </pc:spChg>
        <pc:spChg chg="add del mod ord">
          <ac:chgData name="Yang, Chenyu" userId="40d49957-6c16-4e37-9a2d-5a67ce60a670" providerId="ADAL" clId="{B1C31958-2B1E-6546-BC1A-F364F2C9EB1C}" dt="2021-04-21T13:28:20.936" v="21" actId="700"/>
          <ac:spMkLst>
            <pc:docMk/>
            <pc:sldMk cId="3494876601" sldId="258"/>
            <ac:spMk id="3" creationId="{E1D5D221-D5AF-E545-A111-C85A97C4B322}"/>
          </ac:spMkLst>
        </pc:spChg>
        <pc:spChg chg="add del mod ord">
          <ac:chgData name="Yang, Chenyu" userId="40d49957-6c16-4e37-9a2d-5a67ce60a670" providerId="ADAL" clId="{B1C31958-2B1E-6546-BC1A-F364F2C9EB1C}" dt="2021-04-21T13:28:20.936" v="21" actId="700"/>
          <ac:spMkLst>
            <pc:docMk/>
            <pc:sldMk cId="3494876601" sldId="258"/>
            <ac:spMk id="4" creationId="{F20BE6E1-3A06-F145-B12D-F8E15F4FCDDE}"/>
          </ac:spMkLst>
        </pc:spChg>
        <pc:spChg chg="add del mod ord">
          <ac:chgData name="Yang, Chenyu" userId="40d49957-6c16-4e37-9a2d-5a67ce60a670" providerId="ADAL" clId="{B1C31958-2B1E-6546-BC1A-F364F2C9EB1C}" dt="2021-04-21T13:30:01.020" v="33" actId="700"/>
          <ac:spMkLst>
            <pc:docMk/>
            <pc:sldMk cId="3494876601" sldId="258"/>
            <ac:spMk id="5" creationId="{8E971934-F6F8-9342-80AC-54EB11762AC6}"/>
          </ac:spMkLst>
        </pc:spChg>
        <pc:spChg chg="add del mod ord">
          <ac:chgData name="Yang, Chenyu" userId="40d49957-6c16-4e37-9a2d-5a67ce60a670" providerId="ADAL" clId="{B1C31958-2B1E-6546-BC1A-F364F2C9EB1C}" dt="2021-04-21T13:30:01.020" v="33" actId="700"/>
          <ac:spMkLst>
            <pc:docMk/>
            <pc:sldMk cId="3494876601" sldId="258"/>
            <ac:spMk id="6" creationId="{E7DAE2B3-0E2E-E34C-A953-DA1D2C5F9AEB}"/>
          </ac:spMkLst>
        </pc:spChg>
        <pc:spChg chg="add del mod ord">
          <ac:chgData name="Yang, Chenyu" userId="40d49957-6c16-4e37-9a2d-5a67ce60a670" providerId="ADAL" clId="{B1C31958-2B1E-6546-BC1A-F364F2C9EB1C}" dt="2021-04-21T14:01:51.244" v="237" actId="931"/>
          <ac:spMkLst>
            <pc:docMk/>
            <pc:sldMk cId="3494876601" sldId="258"/>
            <ac:spMk id="7" creationId="{C757FC1A-33D7-EC46-AEFD-E38517571C32}"/>
          </ac:spMkLst>
        </pc:spChg>
        <pc:spChg chg="add del mod ord">
          <ac:chgData name="Yang, Chenyu" userId="40d49957-6c16-4e37-9a2d-5a67ce60a670" providerId="ADAL" clId="{B1C31958-2B1E-6546-BC1A-F364F2C9EB1C}" dt="2021-04-21T14:01:55.632" v="238" actId="931"/>
          <ac:spMkLst>
            <pc:docMk/>
            <pc:sldMk cId="3494876601" sldId="258"/>
            <ac:spMk id="8" creationId="{5736021C-41E4-0745-96A4-BB9BB1A3E7FA}"/>
          </ac:spMkLst>
        </pc:spChg>
        <pc:spChg chg="add del mod">
          <ac:chgData name="Yang, Chenyu" userId="40d49957-6c16-4e37-9a2d-5a67ce60a670" providerId="ADAL" clId="{B1C31958-2B1E-6546-BC1A-F364F2C9EB1C}" dt="2021-04-21T14:06:28.963" v="240"/>
          <ac:spMkLst>
            <pc:docMk/>
            <pc:sldMk cId="3494876601" sldId="258"/>
            <ac:spMk id="15" creationId="{6D255618-4E14-104B-A97A-D42FB3AB2DC0}"/>
          </ac:spMkLst>
        </pc:spChg>
        <pc:picChg chg="add del mod">
          <ac:chgData name="Yang, Chenyu" userId="40d49957-6c16-4e37-9a2d-5a67ce60a670" providerId="ADAL" clId="{B1C31958-2B1E-6546-BC1A-F364F2C9EB1C}" dt="2021-04-21T14:01:48.014" v="236" actId="931"/>
          <ac:picMkLst>
            <pc:docMk/>
            <pc:sldMk cId="3494876601" sldId="258"/>
            <ac:picMk id="10" creationId="{8A054C16-70FE-3C4B-A499-81CC9DFF3E17}"/>
          </ac:picMkLst>
        </pc:picChg>
        <pc:picChg chg="add mod">
          <ac:chgData name="Yang, Chenyu" userId="40d49957-6c16-4e37-9a2d-5a67ce60a670" providerId="ADAL" clId="{B1C31958-2B1E-6546-BC1A-F364F2C9EB1C}" dt="2021-04-21T14:01:51.244" v="237" actId="931"/>
          <ac:picMkLst>
            <pc:docMk/>
            <pc:sldMk cId="3494876601" sldId="258"/>
            <ac:picMk id="12" creationId="{7919582C-732A-8F40-B6B9-091F518B4E6A}"/>
          </ac:picMkLst>
        </pc:picChg>
        <pc:picChg chg="add mod">
          <ac:chgData name="Yang, Chenyu" userId="40d49957-6c16-4e37-9a2d-5a67ce60a670" providerId="ADAL" clId="{B1C31958-2B1E-6546-BC1A-F364F2C9EB1C}" dt="2021-04-21T14:01:55.632" v="238" actId="931"/>
          <ac:picMkLst>
            <pc:docMk/>
            <pc:sldMk cId="3494876601" sldId="258"/>
            <ac:picMk id="14" creationId="{A681A93C-D6EC-1D40-A618-06AB984E81C6}"/>
          </ac:picMkLst>
        </pc:picChg>
      </pc:sldChg>
      <pc:sldChg chg="addSp delSp modSp mod setBg modClrScheme chgLayout">
        <pc:chgData name="Yang, Chenyu" userId="40d49957-6c16-4e37-9a2d-5a67ce60a670" providerId="ADAL" clId="{B1C31958-2B1E-6546-BC1A-F364F2C9EB1C}" dt="2021-04-21T14:36:11.598" v="545" actId="2711"/>
        <pc:sldMkLst>
          <pc:docMk/>
          <pc:sldMk cId="1643030821" sldId="259"/>
        </pc:sldMkLst>
        <pc:spChg chg="mod ord">
          <ac:chgData name="Yang, Chenyu" userId="40d49957-6c16-4e37-9a2d-5a67ce60a670" providerId="ADAL" clId="{B1C31958-2B1E-6546-BC1A-F364F2C9EB1C}" dt="2021-04-21T14:36:11.598" v="545" actId="2711"/>
          <ac:spMkLst>
            <pc:docMk/>
            <pc:sldMk cId="1643030821" sldId="259"/>
            <ac:spMk id="2" creationId="{EB23BFDF-5032-4184-9288-536A95E6073C}"/>
          </ac:spMkLst>
        </pc:spChg>
        <pc:spChg chg="add mod ord">
          <ac:chgData name="Yang, Chenyu" userId="40d49957-6c16-4e37-9a2d-5a67ce60a670" providerId="ADAL" clId="{B1C31958-2B1E-6546-BC1A-F364F2C9EB1C}" dt="2021-04-21T14:36:11.598" v="545" actId="2711"/>
          <ac:spMkLst>
            <pc:docMk/>
            <pc:sldMk cId="1643030821" sldId="259"/>
            <ac:spMk id="3" creationId="{2194711C-F40F-F949-AAB1-B7555E90B83B}"/>
          </ac:spMkLst>
        </pc:spChg>
        <pc:spChg chg="add del mod">
          <ac:chgData name="Yang, Chenyu" userId="40d49957-6c16-4e37-9a2d-5a67ce60a670" providerId="ADAL" clId="{B1C31958-2B1E-6546-BC1A-F364F2C9EB1C}" dt="2021-04-21T14:33:04.580" v="489" actId="478"/>
          <ac:spMkLst>
            <pc:docMk/>
            <pc:sldMk cId="1643030821" sldId="259"/>
            <ac:spMk id="4" creationId="{EFE1BD4A-9072-B845-A333-32D95E49A111}"/>
          </ac:spMkLst>
        </pc:spChg>
        <pc:spChg chg="add">
          <ac:chgData name="Yang, Chenyu" userId="40d49957-6c16-4e37-9a2d-5a67ce60a670" providerId="ADAL" clId="{B1C31958-2B1E-6546-BC1A-F364F2C9EB1C}" dt="2021-04-21T14:35:59.444" v="544" actId="26606"/>
          <ac:spMkLst>
            <pc:docMk/>
            <pc:sldMk cId="1643030821" sldId="259"/>
            <ac:spMk id="8" creationId="{DBF61EA3-B236-439E-9C0B-340980D56BEE}"/>
          </ac:spMkLst>
        </pc:spChg>
        <pc:spChg chg="add">
          <ac:chgData name="Yang, Chenyu" userId="40d49957-6c16-4e37-9a2d-5a67ce60a670" providerId="ADAL" clId="{B1C31958-2B1E-6546-BC1A-F364F2C9EB1C}" dt="2021-04-21T14:35:59.444" v="544" actId="26606"/>
          <ac:spMkLst>
            <pc:docMk/>
            <pc:sldMk cId="1643030821" sldId="259"/>
            <ac:spMk id="14" creationId="{E659831F-0D9A-4C63-9EBB-8435B85A440F}"/>
          </ac:spMkLst>
        </pc:spChg>
        <pc:grpChg chg="add">
          <ac:chgData name="Yang, Chenyu" userId="40d49957-6c16-4e37-9a2d-5a67ce60a670" providerId="ADAL" clId="{B1C31958-2B1E-6546-BC1A-F364F2C9EB1C}" dt="2021-04-21T14:35:59.444" v="544" actId="26606"/>
          <ac:grpSpMkLst>
            <pc:docMk/>
            <pc:sldMk cId="1643030821" sldId="259"/>
            <ac:grpSpMk id="10" creationId="{28FAF094-D087-493F-8DF9-A486C2D6BBAA}"/>
          </ac:grpSpMkLst>
        </pc:grpChg>
      </pc:sldChg>
      <pc:sldChg chg="addSp modSp mod">
        <pc:chgData name="Yang, Chenyu" userId="40d49957-6c16-4e37-9a2d-5a67ce60a670" providerId="ADAL" clId="{B1C31958-2B1E-6546-BC1A-F364F2C9EB1C}" dt="2021-04-21T19:11:05.079" v="869" actId="20577"/>
        <pc:sldMkLst>
          <pc:docMk/>
          <pc:sldMk cId="2815716718" sldId="260"/>
        </pc:sldMkLst>
        <pc:spChg chg="mod">
          <ac:chgData name="Yang, Chenyu" userId="40d49957-6c16-4e37-9a2d-5a67ce60a670" providerId="ADAL" clId="{B1C31958-2B1E-6546-BC1A-F364F2C9EB1C}" dt="2021-04-21T13:46:30.701" v="234" actId="1076"/>
          <ac:spMkLst>
            <pc:docMk/>
            <pc:sldMk cId="2815716718" sldId="260"/>
            <ac:spMk id="2" creationId="{BE6C5CFC-93A2-44F3-BC2C-B573281B27FA}"/>
          </ac:spMkLst>
        </pc:spChg>
        <pc:spChg chg="add mod">
          <ac:chgData name="Yang, Chenyu" userId="40d49957-6c16-4e37-9a2d-5a67ce60a670" providerId="ADAL" clId="{B1C31958-2B1E-6546-BC1A-F364F2C9EB1C}" dt="2021-04-21T19:11:05.079" v="869" actId="20577"/>
          <ac:spMkLst>
            <pc:docMk/>
            <pc:sldMk cId="2815716718" sldId="260"/>
            <ac:spMk id="6" creationId="{69BFD42C-58D7-7945-93BC-76C5FCE06707}"/>
          </ac:spMkLst>
        </pc:spChg>
        <pc:spChg chg="add mod">
          <ac:chgData name="Yang, Chenyu" userId="40d49957-6c16-4e37-9a2d-5a67ce60a670" providerId="ADAL" clId="{B1C31958-2B1E-6546-BC1A-F364F2C9EB1C}" dt="2021-04-21T13:45:40.999" v="228" actId="465"/>
          <ac:spMkLst>
            <pc:docMk/>
            <pc:sldMk cId="2815716718" sldId="260"/>
            <ac:spMk id="7" creationId="{8FE83046-5A97-9C46-9AF9-7968EE17EB5C}"/>
          </ac:spMkLst>
        </pc:spChg>
        <pc:spChg chg="add mod">
          <ac:chgData name="Yang, Chenyu" userId="40d49957-6c16-4e37-9a2d-5a67ce60a670" providerId="ADAL" clId="{B1C31958-2B1E-6546-BC1A-F364F2C9EB1C}" dt="2021-04-21T13:45:40.999" v="228" actId="465"/>
          <ac:spMkLst>
            <pc:docMk/>
            <pc:sldMk cId="2815716718" sldId="260"/>
            <ac:spMk id="8" creationId="{794425F8-C6FB-1F46-947E-0D405A4B1D38}"/>
          </ac:spMkLst>
        </pc:spChg>
        <pc:spChg chg="add mod">
          <ac:chgData name="Yang, Chenyu" userId="40d49957-6c16-4e37-9a2d-5a67ce60a670" providerId="ADAL" clId="{B1C31958-2B1E-6546-BC1A-F364F2C9EB1C}" dt="2021-04-21T13:45:40.999" v="228" actId="465"/>
          <ac:spMkLst>
            <pc:docMk/>
            <pc:sldMk cId="2815716718" sldId="260"/>
            <ac:spMk id="9" creationId="{71B5C569-8318-7149-8B55-03C5FAD92C91}"/>
          </ac:spMkLst>
        </pc:spChg>
        <pc:graphicFrameChg chg="add mod modGraphic">
          <ac:chgData name="Yang, Chenyu" userId="40d49957-6c16-4e37-9a2d-5a67ce60a670" providerId="ADAL" clId="{B1C31958-2B1E-6546-BC1A-F364F2C9EB1C}" dt="2021-04-21T13:46:16.286" v="232" actId="122"/>
          <ac:graphicFrameMkLst>
            <pc:docMk/>
            <pc:sldMk cId="2815716718" sldId="260"/>
            <ac:graphicFrameMk id="5" creationId="{28C96E77-F21F-2B41-A5B5-4C1BF9A42F1A}"/>
          </ac:graphicFrameMkLst>
        </pc:graphicFrameChg>
        <pc:picChg chg="add mod modCrop">
          <ac:chgData name="Yang, Chenyu" userId="40d49957-6c16-4e37-9a2d-5a67ce60a670" providerId="ADAL" clId="{B1C31958-2B1E-6546-BC1A-F364F2C9EB1C}" dt="2021-04-21T13:38:27.688" v="52" actId="1076"/>
          <ac:picMkLst>
            <pc:docMk/>
            <pc:sldMk cId="2815716718" sldId="260"/>
            <ac:picMk id="4" creationId="{6E902156-8826-C649-970B-E51DBE41CFDD}"/>
          </ac:picMkLst>
        </pc:picChg>
      </pc:sldChg>
      <pc:sldChg chg="modSp mod">
        <pc:chgData name="Yang, Chenyu" userId="40d49957-6c16-4e37-9a2d-5a67ce60a670" providerId="ADAL" clId="{B1C31958-2B1E-6546-BC1A-F364F2C9EB1C}" dt="2021-04-21T19:10:46.968" v="868" actId="207"/>
        <pc:sldMkLst>
          <pc:docMk/>
          <pc:sldMk cId="1955140785" sldId="263"/>
        </pc:sldMkLst>
        <pc:spChg chg="mod">
          <ac:chgData name="Yang, Chenyu" userId="40d49957-6c16-4e37-9a2d-5a67ce60a670" providerId="ADAL" clId="{B1C31958-2B1E-6546-BC1A-F364F2C9EB1C}" dt="2021-04-21T19:10:46.968" v="868" actId="207"/>
          <ac:spMkLst>
            <pc:docMk/>
            <pc:sldMk cId="1955140785" sldId="263"/>
            <ac:spMk id="3" creationId="{E1D5F3AE-5ED2-AE46-B6B4-D7F233FF9206}"/>
          </ac:spMkLst>
        </pc:spChg>
      </pc:sldChg>
      <pc:sldChg chg="addSp delSp modSp add mod">
        <pc:chgData name="Yang, Chenyu" userId="40d49957-6c16-4e37-9a2d-5a67ce60a670" providerId="ADAL" clId="{B1C31958-2B1E-6546-BC1A-F364F2C9EB1C}" dt="2021-04-21T14:37:01.188" v="547" actId="207"/>
        <pc:sldMkLst>
          <pc:docMk/>
          <pc:sldMk cId="0" sldId="264"/>
        </pc:sldMkLst>
        <pc:spChg chg="add mod">
          <ac:chgData name="Yang, Chenyu" userId="40d49957-6c16-4e37-9a2d-5a67ce60a670" providerId="ADAL" clId="{B1C31958-2B1E-6546-BC1A-F364F2C9EB1C}" dt="2021-04-21T14:34:35.258" v="536" actId="404"/>
          <ac:spMkLst>
            <pc:docMk/>
            <pc:sldMk cId="0" sldId="264"/>
            <ac:spMk id="2" creationId="{938A3321-FE7D-E844-9FD4-ED164E48BEB5}"/>
          </ac:spMkLst>
        </pc:spChg>
        <pc:spChg chg="add mod">
          <ac:chgData name="Yang, Chenyu" userId="40d49957-6c16-4e37-9a2d-5a67ce60a670" providerId="ADAL" clId="{B1C31958-2B1E-6546-BC1A-F364F2C9EB1C}" dt="2021-04-21T14:37:01.188" v="547" actId="207"/>
          <ac:spMkLst>
            <pc:docMk/>
            <pc:sldMk cId="0" sldId="264"/>
            <ac:spMk id="3" creationId="{777464A3-2160-C042-B130-B514627CB98F}"/>
          </ac:spMkLst>
        </pc:spChg>
        <pc:picChg chg="del">
          <ac:chgData name="Yang, Chenyu" userId="40d49957-6c16-4e37-9a2d-5a67ce60a670" providerId="ADAL" clId="{B1C31958-2B1E-6546-BC1A-F364F2C9EB1C}" dt="2021-04-21T14:33:19.012" v="491" actId="478"/>
          <ac:picMkLst>
            <pc:docMk/>
            <pc:sldMk cId="0" sldId="264"/>
            <ac:picMk id="108" creationId="{00000000-0000-0000-0000-000000000000}"/>
          </ac:picMkLst>
        </pc:picChg>
      </pc:sldChg>
      <pc:sldChg chg="modSp mod">
        <pc:chgData name="Yang, Chenyu" userId="40d49957-6c16-4e37-9a2d-5a67ce60a670" providerId="ADAL" clId="{B1C31958-2B1E-6546-BC1A-F364F2C9EB1C}" dt="2021-04-21T19:08:20.727" v="859" actId="20577"/>
        <pc:sldMkLst>
          <pc:docMk/>
          <pc:sldMk cId="4208933134" sldId="265"/>
        </pc:sldMkLst>
        <pc:graphicFrameChg chg="modGraphic">
          <ac:chgData name="Yang, Chenyu" userId="40d49957-6c16-4e37-9a2d-5a67ce60a670" providerId="ADAL" clId="{B1C31958-2B1E-6546-BC1A-F364F2C9EB1C}" dt="2021-04-21T19:08:20.727" v="859" actId="20577"/>
          <ac:graphicFrameMkLst>
            <pc:docMk/>
            <pc:sldMk cId="4208933134" sldId="265"/>
            <ac:graphicFrameMk id="5" creationId="{6BFA4B48-5A43-C84A-9AE2-1C354A17B854}"/>
          </ac:graphicFrameMkLst>
        </pc:graphicFrameChg>
      </pc:sldChg>
      <pc:sldChg chg="modSp add mod">
        <pc:chgData name="Yang, Chenyu" userId="40d49957-6c16-4e37-9a2d-5a67ce60a670" providerId="ADAL" clId="{B1C31958-2B1E-6546-BC1A-F364F2C9EB1C}" dt="2021-04-21T19:07:41.265" v="851" actId="1076"/>
        <pc:sldMkLst>
          <pc:docMk/>
          <pc:sldMk cId="3851276521" sldId="277"/>
        </pc:sldMkLst>
        <pc:spChg chg="mod">
          <ac:chgData name="Yang, Chenyu" userId="40d49957-6c16-4e37-9a2d-5a67ce60a670" providerId="ADAL" clId="{B1C31958-2B1E-6546-BC1A-F364F2C9EB1C}" dt="2021-04-21T19:07:41.265" v="851" actId="1076"/>
          <ac:spMkLst>
            <pc:docMk/>
            <pc:sldMk cId="3851276521" sldId="277"/>
            <ac:spMk id="16" creationId="{082DFECB-1560-6444-BA7B-1E83DE4452E4}"/>
          </ac:spMkLst>
        </pc:spChg>
        <pc:spChg chg="mod">
          <ac:chgData name="Yang, Chenyu" userId="40d49957-6c16-4e37-9a2d-5a67ce60a670" providerId="ADAL" clId="{B1C31958-2B1E-6546-BC1A-F364F2C9EB1C}" dt="2021-04-21T19:07:41.265" v="851" actId="1076"/>
          <ac:spMkLst>
            <pc:docMk/>
            <pc:sldMk cId="3851276521" sldId="277"/>
            <ac:spMk id="31" creationId="{24ECB4BB-60A1-7742-9901-530E617C7260}"/>
          </ac:spMkLst>
        </pc:spChg>
        <pc:spChg chg="mod">
          <ac:chgData name="Yang, Chenyu" userId="40d49957-6c16-4e37-9a2d-5a67ce60a670" providerId="ADAL" clId="{B1C31958-2B1E-6546-BC1A-F364F2C9EB1C}" dt="2021-04-21T19:07:41.265" v="851" actId="1076"/>
          <ac:spMkLst>
            <pc:docMk/>
            <pc:sldMk cId="3851276521" sldId="277"/>
            <ac:spMk id="32" creationId="{1F46D9DD-CAFA-6B4D-B71E-6A4AF1472E54}"/>
          </ac:spMkLst>
        </pc:spChg>
        <pc:spChg chg="mod">
          <ac:chgData name="Yang, Chenyu" userId="40d49957-6c16-4e37-9a2d-5a67ce60a670" providerId="ADAL" clId="{B1C31958-2B1E-6546-BC1A-F364F2C9EB1C}" dt="2021-04-21T19:07:41.265" v="851" actId="1076"/>
          <ac:spMkLst>
            <pc:docMk/>
            <pc:sldMk cId="3851276521" sldId="277"/>
            <ac:spMk id="33" creationId="{3B91DC8C-0F65-0E4E-9309-DE731D6AB8EC}"/>
          </ac:spMkLst>
        </pc:spChg>
      </pc:sldChg>
      <pc:sldChg chg="modSp mod">
        <pc:chgData name="Yang, Chenyu" userId="40d49957-6c16-4e37-9a2d-5a67ce60a670" providerId="ADAL" clId="{B1C31958-2B1E-6546-BC1A-F364F2C9EB1C}" dt="2021-04-21T19:09:08.382" v="860" actId="20577"/>
        <pc:sldMkLst>
          <pc:docMk/>
          <pc:sldMk cId="2297304470" sldId="279"/>
        </pc:sldMkLst>
        <pc:graphicFrameChg chg="modGraphic">
          <ac:chgData name="Yang, Chenyu" userId="40d49957-6c16-4e37-9a2d-5a67ce60a670" providerId="ADAL" clId="{B1C31958-2B1E-6546-BC1A-F364F2C9EB1C}" dt="2021-04-21T19:09:08.382" v="860" actId="20577"/>
          <ac:graphicFrameMkLst>
            <pc:docMk/>
            <pc:sldMk cId="2297304470" sldId="279"/>
            <ac:graphicFrameMk id="4" creationId="{B00CFC13-2CDA-4CBB-92EB-3DF224032F1B}"/>
          </ac:graphicFrameMkLst>
        </pc:graphicFrameChg>
      </pc:sldChg>
      <pc:sldChg chg="del">
        <pc:chgData name="Yang, Chenyu" userId="40d49957-6c16-4e37-9a2d-5a67ce60a670" providerId="ADAL" clId="{B1C31958-2B1E-6546-BC1A-F364F2C9EB1C}" dt="2021-04-21T14:52:12.752" v="642" actId="2696"/>
        <pc:sldMkLst>
          <pc:docMk/>
          <pc:sldMk cId="1301433753" sldId="294"/>
        </pc:sldMkLst>
      </pc:sldChg>
      <pc:sldChg chg="modSp del mod">
        <pc:chgData name="Yang, Chenyu" userId="40d49957-6c16-4e37-9a2d-5a67ce60a670" providerId="ADAL" clId="{B1C31958-2B1E-6546-BC1A-F364F2C9EB1C}" dt="2021-04-21T14:52:48.432" v="647" actId="2696"/>
        <pc:sldMkLst>
          <pc:docMk/>
          <pc:sldMk cId="1308287908" sldId="295"/>
        </pc:sldMkLst>
        <pc:picChg chg="mod">
          <ac:chgData name="Yang, Chenyu" userId="40d49957-6c16-4e37-9a2d-5a67ce60a670" providerId="ADAL" clId="{B1C31958-2B1E-6546-BC1A-F364F2C9EB1C}" dt="2021-04-21T14:52:46.077" v="646" actId="1076"/>
          <ac:picMkLst>
            <pc:docMk/>
            <pc:sldMk cId="1308287908" sldId="295"/>
            <ac:picMk id="2" creationId="{6AE3D92A-C6A5-4798-9DFB-2ABCC66FE3F9}"/>
          </ac:picMkLst>
        </pc:picChg>
      </pc:sldChg>
      <pc:sldChg chg="modSp del mod">
        <pc:chgData name="Yang, Chenyu" userId="40d49957-6c16-4e37-9a2d-5a67ce60a670" providerId="ADAL" clId="{B1C31958-2B1E-6546-BC1A-F364F2C9EB1C}" dt="2021-04-21T14:54:45.128" v="654" actId="2696"/>
        <pc:sldMkLst>
          <pc:docMk/>
          <pc:sldMk cId="557421829" sldId="296"/>
        </pc:sldMkLst>
        <pc:picChg chg="mod">
          <ac:chgData name="Yang, Chenyu" userId="40d49957-6c16-4e37-9a2d-5a67ce60a670" providerId="ADAL" clId="{B1C31958-2B1E-6546-BC1A-F364F2C9EB1C}" dt="2021-04-21T14:54:32.456" v="652" actId="1076"/>
          <ac:picMkLst>
            <pc:docMk/>
            <pc:sldMk cId="557421829" sldId="296"/>
            <ac:picMk id="2" creationId="{09A6EAED-480D-4959-BDF0-E51B73CC90DF}"/>
          </ac:picMkLst>
        </pc:picChg>
      </pc:sldChg>
      <pc:sldChg chg="modSp del mod">
        <pc:chgData name="Yang, Chenyu" userId="40d49957-6c16-4e37-9a2d-5a67ce60a670" providerId="ADAL" clId="{B1C31958-2B1E-6546-BC1A-F364F2C9EB1C}" dt="2021-04-21T14:55:02.876" v="657" actId="2696"/>
        <pc:sldMkLst>
          <pc:docMk/>
          <pc:sldMk cId="698693878" sldId="297"/>
        </pc:sldMkLst>
        <pc:picChg chg="mod">
          <ac:chgData name="Yang, Chenyu" userId="40d49957-6c16-4e37-9a2d-5a67ce60a670" providerId="ADAL" clId="{B1C31958-2B1E-6546-BC1A-F364F2C9EB1C}" dt="2021-04-21T14:55:00.795" v="656" actId="1076"/>
          <ac:picMkLst>
            <pc:docMk/>
            <pc:sldMk cId="698693878" sldId="297"/>
            <ac:picMk id="2" creationId="{52A8FB46-F913-4CD4-B923-0C5B87F87E62}"/>
          </ac:picMkLst>
        </pc:picChg>
      </pc:sldChg>
      <pc:sldChg chg="modSp add mod">
        <pc:chgData name="Yang, Chenyu" userId="40d49957-6c16-4e37-9a2d-5a67ce60a670" providerId="ADAL" clId="{B1C31958-2B1E-6546-BC1A-F364F2C9EB1C}" dt="2021-04-21T14:23:00.675" v="282" actId="2711"/>
        <pc:sldMkLst>
          <pc:docMk/>
          <pc:sldMk cId="2955826191" sldId="300"/>
        </pc:sldMkLst>
        <pc:spChg chg="mod">
          <ac:chgData name="Yang, Chenyu" userId="40d49957-6c16-4e37-9a2d-5a67ce60a670" providerId="ADAL" clId="{B1C31958-2B1E-6546-BC1A-F364F2C9EB1C}" dt="2021-04-21T14:23:00.675" v="282" actId="2711"/>
          <ac:spMkLst>
            <pc:docMk/>
            <pc:sldMk cId="2955826191" sldId="300"/>
            <ac:spMk id="4" creationId="{D362131F-8F28-044D-A9C6-1C82D2BD50A4}"/>
          </ac:spMkLst>
        </pc:spChg>
        <pc:picChg chg="mod">
          <ac:chgData name="Yang, Chenyu" userId="40d49957-6c16-4e37-9a2d-5a67ce60a670" providerId="ADAL" clId="{B1C31958-2B1E-6546-BC1A-F364F2C9EB1C}" dt="2021-04-21T14:07:40.731" v="248" actId="692"/>
          <ac:picMkLst>
            <pc:docMk/>
            <pc:sldMk cId="2955826191" sldId="300"/>
            <ac:picMk id="12" creationId="{0512D932-416F-B04B-9034-AA3E8E865A42}"/>
          </ac:picMkLst>
        </pc:picChg>
      </pc:sldChg>
      <pc:sldChg chg="addSp modSp new del mod modClrScheme chgLayout">
        <pc:chgData name="Yang, Chenyu" userId="40d49957-6c16-4e37-9a2d-5a67ce60a670" providerId="ADAL" clId="{B1C31958-2B1E-6546-BC1A-F364F2C9EB1C}" dt="2021-04-21T14:34:12.026" v="523" actId="2696"/>
        <pc:sldMkLst>
          <pc:docMk/>
          <pc:sldMk cId="970569871" sldId="303"/>
        </pc:sldMkLst>
        <pc:spChg chg="add mod">
          <ac:chgData name="Yang, Chenyu" userId="40d49957-6c16-4e37-9a2d-5a67ce60a670" providerId="ADAL" clId="{B1C31958-2B1E-6546-BC1A-F364F2C9EB1C}" dt="2021-04-21T14:33:42.482" v="522" actId="20577"/>
          <ac:spMkLst>
            <pc:docMk/>
            <pc:sldMk cId="970569871" sldId="303"/>
            <ac:spMk id="2" creationId="{3769374A-36D3-C54C-90B9-18370BCBEE68}"/>
          </ac:spMkLst>
        </pc:spChg>
      </pc:sldChg>
      <pc:sldChg chg="addSp delSp modSp new mod setBg modClrScheme chgLayout">
        <pc:chgData name="Yang, Chenyu" userId="40d49957-6c16-4e37-9a2d-5a67ce60a670" providerId="ADAL" clId="{B1C31958-2B1E-6546-BC1A-F364F2C9EB1C}" dt="2021-04-21T14:56:35.593" v="740" actId="20577"/>
        <pc:sldMkLst>
          <pc:docMk/>
          <pc:sldMk cId="2001249616" sldId="303"/>
        </pc:sldMkLst>
        <pc:spChg chg="del mod ord">
          <ac:chgData name="Yang, Chenyu" userId="40d49957-6c16-4e37-9a2d-5a67ce60a670" providerId="ADAL" clId="{B1C31958-2B1E-6546-BC1A-F364F2C9EB1C}" dt="2021-04-21T14:44:37.154" v="549" actId="700"/>
          <ac:spMkLst>
            <pc:docMk/>
            <pc:sldMk cId="2001249616" sldId="303"/>
            <ac:spMk id="2" creationId="{12986DCE-AF9F-3F44-B772-CD39261F419F}"/>
          </ac:spMkLst>
        </pc:spChg>
        <pc:spChg chg="add mod ord">
          <ac:chgData name="Yang, Chenyu" userId="40d49957-6c16-4e37-9a2d-5a67ce60a670" providerId="ADAL" clId="{B1C31958-2B1E-6546-BC1A-F364F2C9EB1C}" dt="2021-04-21T14:47:40.865" v="601" actId="1076"/>
          <ac:spMkLst>
            <pc:docMk/>
            <pc:sldMk cId="2001249616" sldId="303"/>
            <ac:spMk id="3" creationId="{8282A5A1-641C-904B-85F2-77F6DD52A8C0}"/>
          </ac:spMkLst>
        </pc:spChg>
        <pc:spChg chg="add mod ord">
          <ac:chgData name="Yang, Chenyu" userId="40d49957-6c16-4e37-9a2d-5a67ce60a670" providerId="ADAL" clId="{B1C31958-2B1E-6546-BC1A-F364F2C9EB1C}" dt="2021-04-21T14:56:35.593" v="740" actId="20577"/>
          <ac:spMkLst>
            <pc:docMk/>
            <pc:sldMk cId="2001249616" sldId="303"/>
            <ac:spMk id="4" creationId="{816BF778-0FBC-4443-939B-27ED815A4F50}"/>
          </ac:spMkLst>
        </pc:spChg>
        <pc:spChg chg="add del">
          <ac:chgData name="Yang, Chenyu" userId="40d49957-6c16-4e37-9a2d-5a67ce60a670" providerId="ADAL" clId="{B1C31958-2B1E-6546-BC1A-F364F2C9EB1C}" dt="2021-04-21T14:47:10.656" v="598" actId="26606"/>
          <ac:spMkLst>
            <pc:docMk/>
            <pc:sldMk cId="2001249616" sldId="303"/>
            <ac:spMk id="9" creationId="{DBF61EA3-B236-439E-9C0B-340980D56BEE}"/>
          </ac:spMkLst>
        </pc:spChg>
        <pc:spChg chg="add del">
          <ac:chgData name="Yang, Chenyu" userId="40d49957-6c16-4e37-9a2d-5a67ce60a670" providerId="ADAL" clId="{B1C31958-2B1E-6546-BC1A-F364F2C9EB1C}" dt="2021-04-21T14:47:10.656" v="598" actId="26606"/>
          <ac:spMkLst>
            <pc:docMk/>
            <pc:sldMk cId="2001249616" sldId="303"/>
            <ac:spMk id="15" creationId="{E659831F-0D9A-4C63-9EBB-8435B85A440F}"/>
          </ac:spMkLst>
        </pc:spChg>
        <pc:spChg chg="add">
          <ac:chgData name="Yang, Chenyu" userId="40d49957-6c16-4e37-9a2d-5a67ce60a670" providerId="ADAL" clId="{B1C31958-2B1E-6546-BC1A-F364F2C9EB1C}" dt="2021-04-21T14:47:10.678" v="599" actId="26606"/>
          <ac:spMkLst>
            <pc:docMk/>
            <pc:sldMk cId="2001249616" sldId="303"/>
            <ac:spMk id="17" creationId="{4DA718D0-4865-4629-8134-44F68D41D574}"/>
          </ac:spMkLst>
        </pc:spChg>
        <pc:spChg chg="add">
          <ac:chgData name="Yang, Chenyu" userId="40d49957-6c16-4e37-9a2d-5a67ce60a670" providerId="ADAL" clId="{B1C31958-2B1E-6546-BC1A-F364F2C9EB1C}" dt="2021-04-21T14:47:10.678" v="599" actId="26606"/>
          <ac:spMkLst>
            <pc:docMk/>
            <pc:sldMk cId="2001249616" sldId="303"/>
            <ac:spMk id="21" creationId="{CBC4F608-B4B8-48C3-9572-C0F061B1CD99}"/>
          </ac:spMkLst>
        </pc:spChg>
        <pc:grpChg chg="add del">
          <ac:chgData name="Yang, Chenyu" userId="40d49957-6c16-4e37-9a2d-5a67ce60a670" providerId="ADAL" clId="{B1C31958-2B1E-6546-BC1A-F364F2C9EB1C}" dt="2021-04-21T14:47:10.656" v="598" actId="26606"/>
          <ac:grpSpMkLst>
            <pc:docMk/>
            <pc:sldMk cId="2001249616" sldId="303"/>
            <ac:grpSpMk id="11" creationId="{28FAF094-D087-493F-8DF9-A486C2D6BBAA}"/>
          </ac:grpSpMkLst>
        </pc:grpChg>
        <pc:grpChg chg="add">
          <ac:chgData name="Yang, Chenyu" userId="40d49957-6c16-4e37-9a2d-5a67ce60a670" providerId="ADAL" clId="{B1C31958-2B1E-6546-BC1A-F364F2C9EB1C}" dt="2021-04-21T14:47:10.678" v="599" actId="26606"/>
          <ac:grpSpMkLst>
            <pc:docMk/>
            <pc:sldMk cId="2001249616" sldId="303"/>
            <ac:grpSpMk id="18" creationId="{65167ED7-6315-43AB-B1B6-C326D5FD8F84}"/>
          </ac:grpSpMkLst>
        </pc:grpChg>
      </pc:sldChg>
      <pc:sldChg chg="modSp add mod">
        <pc:chgData name="Yang, Chenyu" userId="40d49957-6c16-4e37-9a2d-5a67ce60a670" providerId="ADAL" clId="{B1C31958-2B1E-6546-BC1A-F364F2C9EB1C}" dt="2021-04-21T19:07:08.351" v="850" actId="20577"/>
        <pc:sldMkLst>
          <pc:docMk/>
          <pc:sldMk cId="1864972403" sldId="304"/>
        </pc:sldMkLst>
        <pc:spChg chg="mod">
          <ac:chgData name="Yang, Chenyu" userId="40d49957-6c16-4e37-9a2d-5a67ce60a670" providerId="ADAL" clId="{B1C31958-2B1E-6546-BC1A-F364F2C9EB1C}" dt="2021-04-21T14:50:21.126" v="635" actId="20577"/>
          <ac:spMkLst>
            <pc:docMk/>
            <pc:sldMk cId="1864972403" sldId="304"/>
            <ac:spMk id="3" creationId="{8282A5A1-641C-904B-85F2-77F6DD52A8C0}"/>
          </ac:spMkLst>
        </pc:spChg>
        <pc:spChg chg="mod">
          <ac:chgData name="Yang, Chenyu" userId="40d49957-6c16-4e37-9a2d-5a67ce60a670" providerId="ADAL" clId="{B1C31958-2B1E-6546-BC1A-F364F2C9EB1C}" dt="2021-04-21T19:07:08.351" v="850" actId="20577"/>
          <ac:spMkLst>
            <pc:docMk/>
            <pc:sldMk cId="1864972403" sldId="304"/>
            <ac:spMk id="4" creationId="{816BF778-0FBC-4443-939B-27ED815A4F50}"/>
          </ac:spMkLst>
        </pc:spChg>
      </pc:sldChg>
      <pc:sldChg chg="addSp delSp add del setBg delDesignElem">
        <pc:chgData name="Yang, Chenyu" userId="40d49957-6c16-4e37-9a2d-5a67ce60a670" providerId="ADAL" clId="{B1C31958-2B1E-6546-BC1A-F364F2C9EB1C}" dt="2021-04-21T14:49:57.136" v="607"/>
        <pc:sldMkLst>
          <pc:docMk/>
          <pc:sldMk cId="3084993568" sldId="304"/>
        </pc:sldMkLst>
        <pc:spChg chg="add del">
          <ac:chgData name="Yang, Chenyu" userId="40d49957-6c16-4e37-9a2d-5a67ce60a670" providerId="ADAL" clId="{B1C31958-2B1E-6546-BC1A-F364F2C9EB1C}" dt="2021-04-21T14:49:57.136" v="607"/>
          <ac:spMkLst>
            <pc:docMk/>
            <pc:sldMk cId="3084993568" sldId="304"/>
            <ac:spMk id="17" creationId="{4DA718D0-4865-4629-8134-44F68D41D574}"/>
          </ac:spMkLst>
        </pc:spChg>
        <pc:spChg chg="add del">
          <ac:chgData name="Yang, Chenyu" userId="40d49957-6c16-4e37-9a2d-5a67ce60a670" providerId="ADAL" clId="{B1C31958-2B1E-6546-BC1A-F364F2C9EB1C}" dt="2021-04-21T14:49:57.136" v="607"/>
          <ac:spMkLst>
            <pc:docMk/>
            <pc:sldMk cId="3084993568" sldId="304"/>
            <ac:spMk id="21" creationId="{CBC4F608-B4B8-48C3-9572-C0F061B1CD99}"/>
          </ac:spMkLst>
        </pc:spChg>
        <pc:grpChg chg="add del">
          <ac:chgData name="Yang, Chenyu" userId="40d49957-6c16-4e37-9a2d-5a67ce60a670" providerId="ADAL" clId="{B1C31958-2B1E-6546-BC1A-F364F2C9EB1C}" dt="2021-04-21T14:49:57.136" v="607"/>
          <ac:grpSpMkLst>
            <pc:docMk/>
            <pc:sldMk cId="3084993568" sldId="304"/>
            <ac:grpSpMk id="18" creationId="{65167ED7-6315-43AB-B1B6-C326D5FD8F84}"/>
          </ac:grpSpMkLst>
        </pc:grpChg>
      </pc:sldChg>
      <pc:sldChg chg="modSp add mod">
        <pc:chgData name="Yang, Chenyu" userId="40d49957-6c16-4e37-9a2d-5a67ce60a670" providerId="ADAL" clId="{B1C31958-2B1E-6546-BC1A-F364F2C9EB1C}" dt="2021-04-21T14:53:04.300" v="649" actId="2711"/>
        <pc:sldMkLst>
          <pc:docMk/>
          <pc:sldMk cId="1470754698" sldId="305"/>
        </pc:sldMkLst>
        <pc:spChg chg="mod">
          <ac:chgData name="Yang, Chenyu" userId="40d49957-6c16-4e37-9a2d-5a67ce60a670" providerId="ADAL" clId="{B1C31958-2B1E-6546-BC1A-F364F2C9EB1C}" dt="2021-04-21T14:53:04.300" v="649" actId="2711"/>
          <ac:spMkLst>
            <pc:docMk/>
            <pc:sldMk cId="1470754698" sldId="305"/>
            <ac:spMk id="8" creationId="{650D2061-4B40-A143-961E-3FB430A15F8D}"/>
          </ac:spMkLst>
        </pc:spChg>
        <pc:spChg chg="mod">
          <ac:chgData name="Yang, Chenyu" userId="40d49957-6c16-4e37-9a2d-5a67ce60a670" providerId="ADAL" clId="{B1C31958-2B1E-6546-BC1A-F364F2C9EB1C}" dt="2021-04-21T14:53:04.300" v="649" actId="2711"/>
          <ac:spMkLst>
            <pc:docMk/>
            <pc:sldMk cId="1470754698" sldId="305"/>
            <ac:spMk id="10" creationId="{AD45AB75-0734-B041-9D00-1B644671EA76}"/>
          </ac:spMkLst>
        </pc:spChg>
      </pc:sldChg>
      <pc:sldChg chg="modSp add mod">
        <pc:chgData name="Yang, Chenyu" userId="40d49957-6c16-4e37-9a2d-5a67ce60a670" providerId="ADAL" clId="{B1C31958-2B1E-6546-BC1A-F364F2C9EB1C}" dt="2021-04-21T14:52:55.634" v="648" actId="2711"/>
        <pc:sldMkLst>
          <pc:docMk/>
          <pc:sldMk cId="1153438204" sldId="306"/>
        </pc:sldMkLst>
        <pc:spChg chg="mod">
          <ac:chgData name="Yang, Chenyu" userId="40d49957-6c16-4e37-9a2d-5a67ce60a670" providerId="ADAL" clId="{B1C31958-2B1E-6546-BC1A-F364F2C9EB1C}" dt="2021-04-21T14:52:55.634" v="648" actId="2711"/>
          <ac:spMkLst>
            <pc:docMk/>
            <pc:sldMk cId="1153438204" sldId="306"/>
            <ac:spMk id="2" creationId="{A9B3324B-F9C6-0B49-9AC6-356915CD0E85}"/>
          </ac:spMkLst>
        </pc:spChg>
        <pc:spChg chg="mod">
          <ac:chgData name="Yang, Chenyu" userId="40d49957-6c16-4e37-9a2d-5a67ce60a670" providerId="ADAL" clId="{B1C31958-2B1E-6546-BC1A-F364F2C9EB1C}" dt="2021-04-21T14:52:55.634" v="648" actId="2711"/>
          <ac:spMkLst>
            <pc:docMk/>
            <pc:sldMk cId="1153438204" sldId="306"/>
            <ac:spMk id="3" creationId="{A319C4CC-229F-EA41-A18D-04A4513F9FF2}"/>
          </ac:spMkLst>
        </pc:spChg>
      </pc:sldChg>
      <pc:sldChg chg="add">
        <pc:chgData name="Yang, Chenyu" userId="40d49957-6c16-4e37-9a2d-5a67ce60a670" providerId="ADAL" clId="{B1C31958-2B1E-6546-BC1A-F364F2C9EB1C}" dt="2021-04-21T14:54:42.508" v="653"/>
        <pc:sldMkLst>
          <pc:docMk/>
          <pc:sldMk cId="1436178042" sldId="307"/>
        </pc:sldMkLst>
      </pc:sldChg>
      <pc:sldChg chg="modSp mod">
        <pc:chgData name="Yang, Chenyu" userId="40d49957-6c16-4e37-9a2d-5a67ce60a670" providerId="ADAL" clId="{B1C31958-2B1E-6546-BC1A-F364F2C9EB1C}" dt="2021-04-21T19:10:08.975" v="867" actId="20577"/>
        <pc:sldMkLst>
          <pc:docMk/>
          <pc:sldMk cId="123392609" sldId="311"/>
        </pc:sldMkLst>
        <pc:spChg chg="mod">
          <ac:chgData name="Yang, Chenyu" userId="40d49957-6c16-4e37-9a2d-5a67ce60a670" providerId="ADAL" clId="{B1C31958-2B1E-6546-BC1A-F364F2C9EB1C}" dt="2021-04-21T19:10:08.975" v="867" actId="20577"/>
          <ac:spMkLst>
            <pc:docMk/>
            <pc:sldMk cId="123392609" sldId="311"/>
            <ac:spMk id="2" creationId="{AE9A2EB5-288F-428A-81DE-24E86D350A1E}"/>
          </ac:spMkLst>
        </pc:spChg>
      </pc:sldChg>
      <pc:sldMasterChg chg="addSldLayout delSldLayout modSldLayout">
        <pc:chgData name="Yang, Chenyu" userId="40d49957-6c16-4e37-9a2d-5a67ce60a670" providerId="ADAL" clId="{B1C31958-2B1E-6546-BC1A-F364F2C9EB1C}" dt="2021-04-21T14:07:51.552" v="249" actId="2696"/>
        <pc:sldMasterMkLst>
          <pc:docMk/>
          <pc:sldMasterMk cId="0" sldId="2147483659"/>
        </pc:sldMasterMkLst>
        <pc:sldLayoutChg chg="addSp delSp modSp del mod">
          <pc:chgData name="Yang, Chenyu" userId="40d49957-6c16-4e37-9a2d-5a67ce60a670" providerId="ADAL" clId="{B1C31958-2B1E-6546-BC1A-F364F2C9EB1C}" dt="2021-04-21T14:07:00.593" v="244" actId="2696"/>
          <pc:sldLayoutMkLst>
            <pc:docMk/>
            <pc:sldMasterMk cId="0" sldId="2147483659"/>
            <pc:sldLayoutMk cId="0" sldId="2147483651"/>
          </pc:sldLayoutMkLst>
          <pc:spChg chg="add del">
            <ac:chgData name="Yang, Chenyu" userId="40d49957-6c16-4e37-9a2d-5a67ce60a670" providerId="ADAL" clId="{B1C31958-2B1E-6546-BC1A-F364F2C9EB1C}" dt="2021-04-21T13:28:45.924" v="23" actId="11529"/>
            <ac:spMkLst>
              <pc:docMk/>
              <pc:sldMasterMk cId="0" sldId="2147483659"/>
              <pc:sldLayoutMk cId="0" sldId="2147483651"/>
              <ac:spMk id="2" creationId="{0D124183-1DED-6641-B0DD-2B1D4802FCA9}"/>
            </ac:spMkLst>
          </pc:spChg>
          <pc:spChg chg="add del mod">
            <ac:chgData name="Yang, Chenyu" userId="40d49957-6c16-4e37-9a2d-5a67ce60a670" providerId="ADAL" clId="{B1C31958-2B1E-6546-BC1A-F364F2C9EB1C}" dt="2021-04-21T13:28:45.924" v="23" actId="11529"/>
            <ac:spMkLst>
              <pc:docMk/>
              <pc:sldMasterMk cId="0" sldId="2147483659"/>
              <pc:sldLayoutMk cId="0" sldId="2147483651"/>
              <ac:spMk id="3" creationId="{EBC7EE9E-246E-8049-9BC3-CE8460EB290E}"/>
            </ac:spMkLst>
          </pc:spChg>
          <pc:spChg chg="add del">
            <ac:chgData name="Yang, Chenyu" userId="40d49957-6c16-4e37-9a2d-5a67ce60a670" providerId="ADAL" clId="{B1C31958-2B1E-6546-BC1A-F364F2C9EB1C}" dt="2021-04-21T13:29:18.033" v="27" actId="11529"/>
            <ac:spMkLst>
              <pc:docMk/>
              <pc:sldMasterMk cId="0" sldId="2147483659"/>
              <pc:sldLayoutMk cId="0" sldId="2147483651"/>
              <ac:spMk id="4" creationId="{75927F63-0385-3C40-B9ED-895C7FD10D8A}"/>
            </ac:spMkLst>
          </pc:spChg>
          <pc:spChg chg="add mod">
            <ac:chgData name="Yang, Chenyu" userId="40d49957-6c16-4e37-9a2d-5a67ce60a670" providerId="ADAL" clId="{B1C31958-2B1E-6546-BC1A-F364F2C9EB1C}" dt="2021-04-21T13:29:44.454" v="30" actId="14100"/>
            <ac:spMkLst>
              <pc:docMk/>
              <pc:sldMasterMk cId="0" sldId="2147483659"/>
              <pc:sldLayoutMk cId="0" sldId="2147483651"/>
              <ac:spMk id="5" creationId="{D3D02415-D5CE-A640-8DCE-EDE3040FFEBF}"/>
            </ac:spMkLst>
          </pc:spChg>
          <pc:spChg chg="add del">
            <ac:chgData name="Yang, Chenyu" userId="40d49957-6c16-4e37-9a2d-5a67ce60a670" providerId="ADAL" clId="{B1C31958-2B1E-6546-BC1A-F364F2C9EB1C}" dt="2021-04-21T13:29:36.462" v="29" actId="11529"/>
            <ac:spMkLst>
              <pc:docMk/>
              <pc:sldMasterMk cId="0" sldId="2147483659"/>
              <pc:sldLayoutMk cId="0" sldId="2147483651"/>
              <ac:spMk id="6" creationId="{BA69144D-2483-C646-8472-B088EB8DC0B9}"/>
            </ac:spMkLst>
          </pc:spChg>
          <pc:spChg chg="add mod">
            <ac:chgData name="Yang, Chenyu" userId="40d49957-6c16-4e37-9a2d-5a67ce60a670" providerId="ADAL" clId="{B1C31958-2B1E-6546-BC1A-F364F2C9EB1C}" dt="2021-04-21T13:29:55.461" v="32" actId="1076"/>
            <ac:spMkLst>
              <pc:docMk/>
              <pc:sldMasterMk cId="0" sldId="2147483659"/>
              <pc:sldLayoutMk cId="0" sldId="2147483651"/>
              <ac:spMk id="7" creationId="{9308444D-6807-2843-9EA1-4A970DA9715B}"/>
            </ac:spMkLst>
          </pc:spChg>
          <pc:spChg chg="del">
            <ac:chgData name="Yang, Chenyu" userId="40d49957-6c16-4e37-9a2d-5a67ce60a670" providerId="ADAL" clId="{B1C31958-2B1E-6546-BC1A-F364F2C9EB1C}" dt="2021-04-21T13:29:01.759" v="26" actId="478"/>
            <ac:spMkLst>
              <pc:docMk/>
              <pc:sldMasterMk cId="0" sldId="2147483659"/>
              <pc:sldLayoutMk cId="0" sldId="2147483651"/>
              <ac:spMk id="22" creationId="{00000000-0000-0000-0000-000000000000}"/>
            </ac:spMkLst>
          </pc:spChg>
          <pc:spChg chg="del">
            <ac:chgData name="Yang, Chenyu" userId="40d49957-6c16-4e37-9a2d-5a67ce60a670" providerId="ADAL" clId="{B1C31958-2B1E-6546-BC1A-F364F2C9EB1C}" dt="2021-04-21T13:29:27.788" v="28" actId="478"/>
            <ac:spMkLst>
              <pc:docMk/>
              <pc:sldMasterMk cId="0" sldId="2147483659"/>
              <pc:sldLayoutMk cId="0" sldId="2147483651"/>
              <ac:spMk id="23" creationId="{00000000-0000-0000-0000-000000000000}"/>
            </ac:spMkLst>
          </pc:spChg>
        </pc:sldLayoutChg>
        <pc:sldLayoutChg chg="new del mod">
          <pc:chgData name="Yang, Chenyu" userId="40d49957-6c16-4e37-9a2d-5a67ce60a670" providerId="ADAL" clId="{B1C31958-2B1E-6546-BC1A-F364F2C9EB1C}" dt="2021-04-21T13:28:57.773" v="25" actId="11236"/>
          <pc:sldLayoutMkLst>
            <pc:docMk/>
            <pc:sldMasterMk cId="0" sldId="2147483659"/>
            <pc:sldLayoutMk cId="1925023116" sldId="2147483673"/>
          </pc:sldLayoutMkLst>
        </pc:sldLayoutChg>
        <pc:sldLayoutChg chg="del">
          <pc:chgData name="Yang, Chenyu" userId="40d49957-6c16-4e37-9a2d-5a67ce60a670" providerId="ADAL" clId="{B1C31958-2B1E-6546-BC1A-F364F2C9EB1C}" dt="2021-04-21T14:07:51.552" v="249" actId="2696"/>
          <pc:sldLayoutMkLst>
            <pc:docMk/>
            <pc:sldMasterMk cId="0" sldId="2147483659"/>
            <pc:sldLayoutMk cId="3243107647" sldId="2147483673"/>
          </pc:sldLayoutMkLst>
        </pc:sldLayoutChg>
      </pc:sldMasterChg>
    </pc:docChg>
  </pc:docChgLst>
  <pc:docChgLst>
    <pc:chgData name="Tucker,Chad E" userId="935cfe2f-13e5-4919-85cd-2b9f4470dcec" providerId="ADAL" clId="{0AA80A3E-6EAE-47F5-A5C4-18787FD8C8CE}"/>
    <pc:docChg chg="undo custSel addSld delSld modSld">
      <pc:chgData name="Tucker,Chad E" userId="935cfe2f-13e5-4919-85cd-2b9f4470dcec" providerId="ADAL" clId="{0AA80A3E-6EAE-47F5-A5C4-18787FD8C8CE}" dt="2021-04-21T13:23:27.745" v="772" actId="14100"/>
      <pc:docMkLst>
        <pc:docMk/>
      </pc:docMkLst>
      <pc:sldChg chg="addSp delSp modSp add mod setBg delDesignElem">
        <pc:chgData name="Tucker,Chad E" userId="935cfe2f-13e5-4919-85cd-2b9f4470dcec" providerId="ADAL" clId="{0AA80A3E-6EAE-47F5-A5C4-18787FD8C8CE}" dt="2021-04-19T17:20:53.471" v="282" actId="14100"/>
        <pc:sldMkLst>
          <pc:docMk/>
          <pc:sldMk cId="2958170475" sldId="262"/>
        </pc:sldMkLst>
        <pc:spChg chg="add del mod">
          <ac:chgData name="Tucker,Chad E" userId="935cfe2f-13e5-4919-85cd-2b9f4470dcec" providerId="ADAL" clId="{0AA80A3E-6EAE-47F5-A5C4-18787FD8C8CE}" dt="2021-04-19T17:17:25.908" v="189" actId="478"/>
          <ac:spMkLst>
            <pc:docMk/>
            <pc:sldMk cId="2958170475" sldId="262"/>
            <ac:spMk id="3" creationId="{C733F3A5-E64B-412B-8335-7BCC5FF834C5}"/>
          </ac:spMkLst>
        </pc:spChg>
        <pc:spChg chg="mod">
          <ac:chgData name="Tucker,Chad E" userId="935cfe2f-13e5-4919-85cd-2b9f4470dcec" providerId="ADAL" clId="{0AA80A3E-6EAE-47F5-A5C4-18787FD8C8CE}" dt="2021-04-19T17:16:36.809" v="183" actId="27636"/>
          <ac:spMkLst>
            <pc:docMk/>
            <pc:sldMk cId="2958170475" sldId="262"/>
            <ac:spMk id="4" creationId="{C5F7C28D-91B5-4C48-8FC4-D2F02D2D5DC6}"/>
          </ac:spMkLst>
        </pc:spChg>
        <pc:spChg chg="add del mod">
          <ac:chgData name="Tucker,Chad E" userId="935cfe2f-13e5-4919-85cd-2b9f4470dcec" providerId="ADAL" clId="{0AA80A3E-6EAE-47F5-A5C4-18787FD8C8CE}" dt="2021-04-19T17:18:32.222" v="194" actId="478"/>
          <ac:spMkLst>
            <pc:docMk/>
            <pc:sldMk cId="2958170475" sldId="262"/>
            <ac:spMk id="5" creationId="{C485B869-51C7-4C25-B851-6B9D52F05E60}"/>
          </ac:spMkLst>
        </pc:spChg>
        <pc:spChg chg="add mod">
          <ac:chgData name="Tucker,Chad E" userId="935cfe2f-13e5-4919-85cd-2b9f4470dcec" providerId="ADAL" clId="{0AA80A3E-6EAE-47F5-A5C4-18787FD8C8CE}" dt="2021-04-19T17:19:01.056" v="202" actId="14100"/>
          <ac:spMkLst>
            <pc:docMk/>
            <pc:sldMk cId="2958170475" sldId="262"/>
            <ac:spMk id="6" creationId="{F6FA751D-3ADB-492D-841B-A244F8856F04}"/>
          </ac:spMkLst>
        </pc:spChg>
        <pc:spChg chg="add mod">
          <ac:chgData name="Tucker,Chad E" userId="935cfe2f-13e5-4919-85cd-2b9f4470dcec" providerId="ADAL" clId="{0AA80A3E-6EAE-47F5-A5C4-18787FD8C8CE}" dt="2021-04-19T17:20:31.354" v="260" actId="20577"/>
          <ac:spMkLst>
            <pc:docMk/>
            <pc:sldMk cId="2958170475" sldId="262"/>
            <ac:spMk id="7" creationId="{E060038A-C082-4AEE-9A96-7CC324A7DD80}"/>
          </ac:spMkLst>
        </pc:spChg>
        <pc:spChg chg="add mod">
          <ac:chgData name="Tucker,Chad E" userId="935cfe2f-13e5-4919-85cd-2b9f4470dcec" providerId="ADAL" clId="{0AA80A3E-6EAE-47F5-A5C4-18787FD8C8CE}" dt="2021-04-19T17:20:53.471" v="282" actId="14100"/>
          <ac:spMkLst>
            <pc:docMk/>
            <pc:sldMk cId="2958170475" sldId="262"/>
            <ac:spMk id="8" creationId="{9112F773-641D-4D06-AEC5-5C1B7802C201}"/>
          </ac:spMkLst>
        </pc:spChg>
        <pc:spChg chg="add mod">
          <ac:chgData name="Tucker,Chad E" userId="935cfe2f-13e5-4919-85cd-2b9f4470dcec" providerId="ADAL" clId="{0AA80A3E-6EAE-47F5-A5C4-18787FD8C8CE}" dt="2021-04-19T17:19:59.586" v="231" actId="14100"/>
          <ac:spMkLst>
            <pc:docMk/>
            <pc:sldMk cId="2958170475" sldId="262"/>
            <ac:spMk id="12" creationId="{91AD8622-FE8D-442C-B971-01D1E0D2CBAD}"/>
          </ac:spMkLst>
        </pc:spChg>
        <pc:spChg chg="del">
          <ac:chgData name="Tucker,Chad E" userId="935cfe2f-13e5-4919-85cd-2b9f4470dcec" providerId="ADAL" clId="{0AA80A3E-6EAE-47F5-A5C4-18787FD8C8CE}" dt="2021-04-19T17:16:36.779" v="182"/>
          <ac:spMkLst>
            <pc:docMk/>
            <pc:sldMk cId="2958170475" sldId="262"/>
            <ac:spMk id="51" creationId="{017517EF-BD4D-4055-BDB4-A322C53568AD}"/>
          </ac:spMkLst>
        </pc:spChg>
        <pc:spChg chg="del">
          <ac:chgData name="Tucker,Chad E" userId="935cfe2f-13e5-4919-85cd-2b9f4470dcec" providerId="ADAL" clId="{0AA80A3E-6EAE-47F5-A5C4-18787FD8C8CE}" dt="2021-04-19T17:16:36.779" v="182"/>
          <ac:spMkLst>
            <pc:docMk/>
            <pc:sldMk cId="2958170475" sldId="262"/>
            <ac:spMk id="61" creationId="{0ADDB668-2CA4-4D2B-9C34-3487CA330BA8}"/>
          </ac:spMkLst>
        </pc:spChg>
        <pc:spChg chg="del">
          <ac:chgData name="Tucker,Chad E" userId="935cfe2f-13e5-4919-85cd-2b9f4470dcec" providerId="ADAL" clId="{0AA80A3E-6EAE-47F5-A5C4-18787FD8C8CE}" dt="2021-04-19T17:16:36.779" v="182"/>
          <ac:spMkLst>
            <pc:docMk/>
            <pc:sldMk cId="2958170475" sldId="262"/>
            <ac:spMk id="62" creationId="{2568BC19-F052-4108-93E1-6A3D1DEC072F}"/>
          </ac:spMkLst>
        </pc:spChg>
        <pc:spChg chg="del">
          <ac:chgData name="Tucker,Chad E" userId="935cfe2f-13e5-4919-85cd-2b9f4470dcec" providerId="ADAL" clId="{0AA80A3E-6EAE-47F5-A5C4-18787FD8C8CE}" dt="2021-04-19T17:16:36.779" v="182"/>
          <ac:spMkLst>
            <pc:docMk/>
            <pc:sldMk cId="2958170475" sldId="262"/>
            <ac:spMk id="63" creationId="{D5FD337D-4D6B-4C8B-B6F5-121097E09881}"/>
          </ac:spMkLst>
        </pc:spChg>
        <pc:picChg chg="mod">
          <ac:chgData name="Tucker,Chad E" userId="935cfe2f-13e5-4919-85cd-2b9f4470dcec" providerId="ADAL" clId="{0AA80A3E-6EAE-47F5-A5C4-18787FD8C8CE}" dt="2021-04-19T17:20:20.429" v="233" actId="1076"/>
          <ac:picMkLst>
            <pc:docMk/>
            <pc:sldMk cId="2958170475" sldId="262"/>
            <ac:picMk id="46" creationId="{5B213710-3898-744B-A2BD-24C6BE09D37A}"/>
          </ac:picMkLst>
        </pc:picChg>
      </pc:sldChg>
      <pc:sldChg chg="delSp modSp add mod setBg delDesignElem">
        <pc:chgData name="Tucker,Chad E" userId="935cfe2f-13e5-4919-85cd-2b9f4470dcec" providerId="ADAL" clId="{0AA80A3E-6EAE-47F5-A5C4-18787FD8C8CE}" dt="2021-04-19T17:03:05.665" v="3" actId="27636"/>
        <pc:sldMkLst>
          <pc:docMk/>
          <pc:sldMk cId="1955140785" sldId="263"/>
        </pc:sldMkLst>
        <pc:spChg chg="mod">
          <ac:chgData name="Tucker,Chad E" userId="935cfe2f-13e5-4919-85cd-2b9f4470dcec" providerId="ADAL" clId="{0AA80A3E-6EAE-47F5-A5C4-18787FD8C8CE}" dt="2021-04-19T17:03:05.663" v="2" actId="27636"/>
          <ac:spMkLst>
            <pc:docMk/>
            <pc:sldMk cId="1955140785" sldId="263"/>
            <ac:spMk id="3" creationId="{E1D5F3AE-5ED2-AE46-B6B4-D7F233FF9206}"/>
          </ac:spMkLst>
        </pc:spChg>
        <pc:spChg chg="mod">
          <ac:chgData name="Tucker,Chad E" userId="935cfe2f-13e5-4919-85cd-2b9f4470dcec" providerId="ADAL" clId="{0AA80A3E-6EAE-47F5-A5C4-18787FD8C8CE}" dt="2021-04-19T17:03:05.665" v="3" actId="27636"/>
          <ac:spMkLst>
            <pc:docMk/>
            <pc:sldMk cId="1955140785" sldId="263"/>
            <ac:spMk id="4" creationId="{7E10B747-FE51-B14C-A4D2-D4B7CD5BF439}"/>
          </ac:spMkLst>
        </pc:spChg>
        <pc:spChg chg="del">
          <ac:chgData name="Tucker,Chad E" userId="935cfe2f-13e5-4919-85cd-2b9f4470dcec" providerId="ADAL" clId="{0AA80A3E-6EAE-47F5-A5C4-18787FD8C8CE}" dt="2021-04-19T17:03:05.631" v="1"/>
          <ac:spMkLst>
            <pc:docMk/>
            <pc:sldMk cId="1955140785" sldId="263"/>
            <ac:spMk id="40" creationId="{DAF1966E-FD40-4A4A-B61B-C4DF7FA05F06}"/>
          </ac:spMkLst>
        </pc:spChg>
        <pc:spChg chg="del">
          <ac:chgData name="Tucker,Chad E" userId="935cfe2f-13e5-4919-85cd-2b9f4470dcec" providerId="ADAL" clId="{0AA80A3E-6EAE-47F5-A5C4-18787FD8C8CE}" dt="2021-04-19T17:03:05.631" v="1"/>
          <ac:spMkLst>
            <pc:docMk/>
            <pc:sldMk cId="1955140785" sldId="263"/>
            <ac:spMk id="42" creationId="{047BFA19-D45E-416B-A404-7AF2F3F27017}"/>
          </ac:spMkLst>
        </pc:spChg>
        <pc:spChg chg="del">
          <ac:chgData name="Tucker,Chad E" userId="935cfe2f-13e5-4919-85cd-2b9f4470dcec" providerId="ADAL" clId="{0AA80A3E-6EAE-47F5-A5C4-18787FD8C8CE}" dt="2021-04-19T17:03:05.631" v="1"/>
          <ac:spMkLst>
            <pc:docMk/>
            <pc:sldMk cId="1955140785" sldId="263"/>
            <ac:spMk id="44" creationId="{8E0105E7-23DB-4CF2-8258-FF47C7620F6E}"/>
          </ac:spMkLst>
        </pc:spChg>
        <pc:spChg chg="del">
          <ac:chgData name="Tucker,Chad E" userId="935cfe2f-13e5-4919-85cd-2b9f4470dcec" providerId="ADAL" clId="{0AA80A3E-6EAE-47F5-A5C4-18787FD8C8CE}" dt="2021-04-19T17:03:05.631" v="1"/>
          <ac:spMkLst>
            <pc:docMk/>
            <pc:sldMk cId="1955140785" sldId="263"/>
            <ac:spMk id="46" creationId="{074B4F7D-14B2-478B-8BF5-01E4E0C5D263}"/>
          </ac:spMkLst>
        </pc:spChg>
      </pc:sldChg>
      <pc:sldChg chg="new del">
        <pc:chgData name="Tucker,Chad E" userId="935cfe2f-13e5-4919-85cd-2b9f4470dcec" providerId="ADAL" clId="{0AA80A3E-6EAE-47F5-A5C4-18787FD8C8CE}" dt="2021-04-19T17:05:09.443" v="6" actId="47"/>
        <pc:sldMkLst>
          <pc:docMk/>
          <pc:sldMk cId="1113951146" sldId="264"/>
        </pc:sldMkLst>
      </pc:sldChg>
      <pc:sldChg chg="modSp add mod">
        <pc:chgData name="Tucker,Chad E" userId="935cfe2f-13e5-4919-85cd-2b9f4470dcec" providerId="ADAL" clId="{0AA80A3E-6EAE-47F5-A5C4-18787FD8C8CE}" dt="2021-04-19T17:16:01.373" v="180" actId="2165"/>
        <pc:sldMkLst>
          <pc:docMk/>
          <pc:sldMk cId="4208933134" sldId="265"/>
        </pc:sldMkLst>
        <pc:graphicFrameChg chg="mod modGraphic">
          <ac:chgData name="Tucker,Chad E" userId="935cfe2f-13e5-4919-85cd-2b9f4470dcec" providerId="ADAL" clId="{0AA80A3E-6EAE-47F5-A5C4-18787FD8C8CE}" dt="2021-04-19T17:16:01.373" v="180" actId="2165"/>
          <ac:graphicFrameMkLst>
            <pc:docMk/>
            <pc:sldMk cId="4208933134" sldId="265"/>
            <ac:graphicFrameMk id="5" creationId="{6BFA4B48-5A43-C84A-9AE2-1C354A17B854}"/>
          </ac:graphicFrameMkLst>
        </pc:graphicFrameChg>
      </pc:sldChg>
      <pc:sldChg chg="add">
        <pc:chgData name="Tucker,Chad E" userId="935cfe2f-13e5-4919-85cd-2b9f4470dcec" providerId="ADAL" clId="{0AA80A3E-6EAE-47F5-A5C4-18787FD8C8CE}" dt="2021-04-19T17:05:04.683" v="5"/>
        <pc:sldMkLst>
          <pc:docMk/>
          <pc:sldMk cId="3095183336" sldId="268"/>
        </pc:sldMkLst>
      </pc:sldChg>
      <pc:sldChg chg="new del">
        <pc:chgData name="Tucker,Chad E" userId="935cfe2f-13e5-4919-85cd-2b9f4470dcec" providerId="ADAL" clId="{0AA80A3E-6EAE-47F5-A5C4-18787FD8C8CE}" dt="2021-04-19T17:06:45.199" v="9" actId="47"/>
        <pc:sldMkLst>
          <pc:docMk/>
          <pc:sldMk cId="1256625099" sldId="269"/>
        </pc:sldMkLst>
      </pc:sldChg>
      <pc:sldChg chg="add">
        <pc:chgData name="Tucker,Chad E" userId="935cfe2f-13e5-4919-85cd-2b9f4470dcec" providerId="ADAL" clId="{0AA80A3E-6EAE-47F5-A5C4-18787FD8C8CE}" dt="2021-04-19T17:06:41.602" v="8"/>
        <pc:sldMkLst>
          <pc:docMk/>
          <pc:sldMk cId="400408693" sldId="270"/>
        </pc:sldMkLst>
      </pc:sldChg>
      <pc:sldChg chg="new del">
        <pc:chgData name="Tucker,Chad E" userId="935cfe2f-13e5-4919-85cd-2b9f4470dcec" providerId="ADAL" clId="{0AA80A3E-6EAE-47F5-A5C4-18787FD8C8CE}" dt="2021-04-19T17:07:22.209" v="12" actId="47"/>
        <pc:sldMkLst>
          <pc:docMk/>
          <pc:sldMk cId="2165199334" sldId="271"/>
        </pc:sldMkLst>
      </pc:sldChg>
      <pc:sldChg chg="modSp add">
        <pc:chgData name="Tucker,Chad E" userId="935cfe2f-13e5-4919-85cd-2b9f4470dcec" providerId="ADAL" clId="{0AA80A3E-6EAE-47F5-A5C4-18787FD8C8CE}" dt="2021-04-19T17:56:02.620" v="285"/>
        <pc:sldMkLst>
          <pc:docMk/>
          <pc:sldMk cId="2800668054" sldId="271"/>
        </pc:sldMkLst>
        <pc:graphicFrameChg chg="mod">
          <ac:chgData name="Tucker,Chad E" userId="935cfe2f-13e5-4919-85cd-2b9f4470dcec" providerId="ADAL" clId="{0AA80A3E-6EAE-47F5-A5C4-18787FD8C8CE}" dt="2021-04-19T17:56:02.620" v="285"/>
          <ac:graphicFrameMkLst>
            <pc:docMk/>
            <pc:sldMk cId="2800668054" sldId="271"/>
            <ac:graphicFrameMk id="5" creationId="{44135D09-7806-4F2B-B709-464937269A70}"/>
          </ac:graphicFrameMkLst>
        </pc:graphicFrameChg>
      </pc:sldChg>
      <pc:sldChg chg="add">
        <pc:chgData name="Tucker,Chad E" userId="935cfe2f-13e5-4919-85cd-2b9f4470dcec" providerId="ADAL" clId="{0AA80A3E-6EAE-47F5-A5C4-18787FD8C8CE}" dt="2021-04-19T17:07:19.601" v="11"/>
        <pc:sldMkLst>
          <pc:docMk/>
          <pc:sldMk cId="1543066860" sldId="272"/>
        </pc:sldMkLst>
      </pc:sldChg>
      <pc:sldChg chg="addSp delSp modSp new mod">
        <pc:chgData name="Tucker,Chad E" userId="935cfe2f-13e5-4919-85cd-2b9f4470dcec" providerId="ADAL" clId="{0AA80A3E-6EAE-47F5-A5C4-18787FD8C8CE}" dt="2021-04-19T17:09:36.671" v="54" actId="20577"/>
        <pc:sldMkLst>
          <pc:docMk/>
          <pc:sldMk cId="2219523678" sldId="273"/>
        </pc:sldMkLst>
        <pc:spChg chg="mod">
          <ac:chgData name="Tucker,Chad E" userId="935cfe2f-13e5-4919-85cd-2b9f4470dcec" providerId="ADAL" clId="{0AA80A3E-6EAE-47F5-A5C4-18787FD8C8CE}" dt="2021-04-19T17:09:36.671" v="54" actId="20577"/>
          <ac:spMkLst>
            <pc:docMk/>
            <pc:sldMk cId="2219523678" sldId="273"/>
            <ac:spMk id="2" creationId="{4BB1FF70-9CDF-4452-A9DB-49ACC0CD81BD}"/>
          </ac:spMkLst>
        </pc:spChg>
        <pc:spChg chg="del">
          <ac:chgData name="Tucker,Chad E" userId="935cfe2f-13e5-4919-85cd-2b9f4470dcec" providerId="ADAL" clId="{0AA80A3E-6EAE-47F5-A5C4-18787FD8C8CE}" dt="2021-04-19T17:07:39.057" v="14"/>
          <ac:spMkLst>
            <pc:docMk/>
            <pc:sldMk cId="2219523678" sldId="273"/>
            <ac:spMk id="3" creationId="{FAB80A46-89CF-408F-A158-04378904A552}"/>
          </ac:spMkLst>
        </pc:spChg>
        <pc:picChg chg="add mod">
          <ac:chgData name="Tucker,Chad E" userId="935cfe2f-13e5-4919-85cd-2b9f4470dcec" providerId="ADAL" clId="{0AA80A3E-6EAE-47F5-A5C4-18787FD8C8CE}" dt="2021-04-19T17:09:10.463" v="36" actId="1076"/>
          <ac:picMkLst>
            <pc:docMk/>
            <pc:sldMk cId="2219523678" sldId="273"/>
            <ac:picMk id="4" creationId="{0360206F-05E6-4E22-8930-BF4C9492179A}"/>
          </ac:picMkLst>
        </pc:picChg>
        <pc:picChg chg="add mod">
          <ac:chgData name="Tucker,Chad E" userId="935cfe2f-13e5-4919-85cd-2b9f4470dcec" providerId="ADAL" clId="{0AA80A3E-6EAE-47F5-A5C4-18787FD8C8CE}" dt="2021-04-19T17:09:07.801" v="35" actId="1076"/>
          <ac:picMkLst>
            <pc:docMk/>
            <pc:sldMk cId="2219523678" sldId="273"/>
            <ac:picMk id="5" creationId="{0133786D-6C25-4A31-8CE6-C228B0701BBA}"/>
          </ac:picMkLst>
        </pc:picChg>
        <pc:picChg chg="add mod modCrop">
          <ac:chgData name="Tucker,Chad E" userId="935cfe2f-13e5-4919-85cd-2b9f4470dcec" providerId="ADAL" clId="{0AA80A3E-6EAE-47F5-A5C4-18787FD8C8CE}" dt="2021-04-19T17:09:12.370" v="37" actId="1076"/>
          <ac:picMkLst>
            <pc:docMk/>
            <pc:sldMk cId="2219523678" sldId="273"/>
            <ac:picMk id="6" creationId="{83828F83-DBAF-44C3-A642-08EB16FA4B74}"/>
          </ac:picMkLst>
        </pc:picChg>
        <pc:picChg chg="add mod modCrop">
          <ac:chgData name="Tucker,Chad E" userId="935cfe2f-13e5-4919-85cd-2b9f4470dcec" providerId="ADAL" clId="{0AA80A3E-6EAE-47F5-A5C4-18787FD8C8CE}" dt="2021-04-19T17:09:14.645" v="38" actId="1076"/>
          <ac:picMkLst>
            <pc:docMk/>
            <pc:sldMk cId="2219523678" sldId="273"/>
            <ac:picMk id="7" creationId="{214B05F7-9E23-46DF-84B0-2723D56F6A68}"/>
          </ac:picMkLst>
        </pc:picChg>
      </pc:sldChg>
      <pc:sldChg chg="add">
        <pc:chgData name="Tucker,Chad E" userId="935cfe2f-13e5-4919-85cd-2b9f4470dcec" providerId="ADAL" clId="{0AA80A3E-6EAE-47F5-A5C4-18787FD8C8CE}" dt="2021-04-19T17:10:23.410" v="55"/>
        <pc:sldMkLst>
          <pc:docMk/>
          <pc:sldMk cId="1123296498" sldId="274"/>
        </pc:sldMkLst>
      </pc:sldChg>
      <pc:sldChg chg="addSp delSp modSp new mod">
        <pc:chgData name="Tucker,Chad E" userId="935cfe2f-13e5-4919-85cd-2b9f4470dcec" providerId="ADAL" clId="{0AA80A3E-6EAE-47F5-A5C4-18787FD8C8CE}" dt="2021-04-21T13:23:27.745" v="772" actId="14100"/>
        <pc:sldMkLst>
          <pc:docMk/>
          <pc:sldMk cId="559487454" sldId="275"/>
        </pc:sldMkLst>
        <pc:spChg chg="mod">
          <ac:chgData name="Tucker,Chad E" userId="935cfe2f-13e5-4919-85cd-2b9f4470dcec" providerId="ADAL" clId="{0AA80A3E-6EAE-47F5-A5C4-18787FD8C8CE}" dt="2021-04-19T17:11:39.499" v="68" actId="20577"/>
          <ac:spMkLst>
            <pc:docMk/>
            <pc:sldMk cId="559487454" sldId="275"/>
            <ac:spMk id="2" creationId="{63664129-5781-43D8-913F-3298341455CB}"/>
          </ac:spMkLst>
        </pc:spChg>
        <pc:spChg chg="mod">
          <ac:chgData name="Tucker,Chad E" userId="935cfe2f-13e5-4919-85cd-2b9f4470dcec" providerId="ADAL" clId="{0AA80A3E-6EAE-47F5-A5C4-18787FD8C8CE}" dt="2021-04-19T17:14:41.587" v="176" actId="20577"/>
          <ac:spMkLst>
            <pc:docMk/>
            <pc:sldMk cId="559487454" sldId="275"/>
            <ac:spMk id="3" creationId="{50363A74-A675-4898-8348-6DC773227FEE}"/>
          </ac:spMkLst>
        </pc:spChg>
        <pc:picChg chg="add del mod">
          <ac:chgData name="Tucker,Chad E" userId="935cfe2f-13e5-4919-85cd-2b9f4470dcec" providerId="ADAL" clId="{0AA80A3E-6EAE-47F5-A5C4-18787FD8C8CE}" dt="2021-04-21T13:20:44.891" v="752" actId="478"/>
          <ac:picMkLst>
            <pc:docMk/>
            <pc:sldMk cId="559487454" sldId="275"/>
            <ac:picMk id="1026" creationId="{38FC6714-B85A-4EDC-A001-A5F5420B52BC}"/>
          </ac:picMkLst>
        </pc:picChg>
        <pc:picChg chg="add del mod">
          <ac:chgData name="Tucker,Chad E" userId="935cfe2f-13e5-4919-85cd-2b9f4470dcec" providerId="ADAL" clId="{0AA80A3E-6EAE-47F5-A5C4-18787FD8C8CE}" dt="2021-04-21T13:20:44.891" v="752" actId="478"/>
          <ac:picMkLst>
            <pc:docMk/>
            <pc:sldMk cId="559487454" sldId="275"/>
            <ac:picMk id="1028" creationId="{B08AB365-20C1-450A-9887-FB12D01BF4A4}"/>
          </ac:picMkLst>
        </pc:picChg>
        <pc:picChg chg="add del mod">
          <ac:chgData name="Tucker,Chad E" userId="935cfe2f-13e5-4919-85cd-2b9f4470dcec" providerId="ADAL" clId="{0AA80A3E-6EAE-47F5-A5C4-18787FD8C8CE}" dt="2021-04-21T13:20:44.891" v="752" actId="478"/>
          <ac:picMkLst>
            <pc:docMk/>
            <pc:sldMk cId="559487454" sldId="275"/>
            <ac:picMk id="1030" creationId="{3774C0C5-530E-40D5-BA00-C595F75B9160}"/>
          </ac:picMkLst>
        </pc:picChg>
        <pc:picChg chg="add del mod">
          <ac:chgData name="Tucker,Chad E" userId="935cfe2f-13e5-4919-85cd-2b9f4470dcec" providerId="ADAL" clId="{0AA80A3E-6EAE-47F5-A5C4-18787FD8C8CE}" dt="2021-04-21T13:22:19.915" v="757" actId="478"/>
          <ac:picMkLst>
            <pc:docMk/>
            <pc:sldMk cId="559487454" sldId="275"/>
            <ac:picMk id="1032" creationId="{4C1190F3-53E2-4835-9036-576945E9E62F}"/>
          </ac:picMkLst>
        </pc:picChg>
        <pc:picChg chg="add del mod">
          <ac:chgData name="Tucker,Chad E" userId="935cfe2f-13e5-4919-85cd-2b9f4470dcec" providerId="ADAL" clId="{0AA80A3E-6EAE-47F5-A5C4-18787FD8C8CE}" dt="2021-04-21T13:22:19.915" v="757" actId="478"/>
          <ac:picMkLst>
            <pc:docMk/>
            <pc:sldMk cId="559487454" sldId="275"/>
            <ac:picMk id="1034" creationId="{A6F19ED9-B806-43C9-974D-2BE158AA9356}"/>
          </ac:picMkLst>
        </pc:picChg>
        <pc:picChg chg="add mod">
          <ac:chgData name="Tucker,Chad E" userId="935cfe2f-13e5-4919-85cd-2b9f4470dcec" providerId="ADAL" clId="{0AA80A3E-6EAE-47F5-A5C4-18787FD8C8CE}" dt="2021-04-21T13:23:07.307" v="766" actId="1076"/>
          <ac:picMkLst>
            <pc:docMk/>
            <pc:sldMk cId="559487454" sldId="275"/>
            <ac:picMk id="1036" creationId="{E232DBB4-2892-4FD0-8EAE-3BE8BF97405C}"/>
          </ac:picMkLst>
        </pc:picChg>
        <pc:picChg chg="add mod">
          <ac:chgData name="Tucker,Chad E" userId="935cfe2f-13e5-4919-85cd-2b9f4470dcec" providerId="ADAL" clId="{0AA80A3E-6EAE-47F5-A5C4-18787FD8C8CE}" dt="2021-04-21T13:23:19.125" v="770" actId="1076"/>
          <ac:picMkLst>
            <pc:docMk/>
            <pc:sldMk cId="559487454" sldId="275"/>
            <ac:picMk id="1038" creationId="{9263A730-18F7-49A3-B31C-CE841A91B107}"/>
          </ac:picMkLst>
        </pc:picChg>
        <pc:picChg chg="add mod">
          <ac:chgData name="Tucker,Chad E" userId="935cfe2f-13e5-4919-85cd-2b9f4470dcec" providerId="ADAL" clId="{0AA80A3E-6EAE-47F5-A5C4-18787FD8C8CE}" dt="2021-04-21T13:23:27.745" v="772" actId="14100"/>
          <ac:picMkLst>
            <pc:docMk/>
            <pc:sldMk cId="559487454" sldId="275"/>
            <ac:picMk id="1040" creationId="{5D64D91C-6E54-42C0-B555-B39C3C03EC63}"/>
          </ac:picMkLst>
        </pc:picChg>
      </pc:sldChg>
      <pc:sldChg chg="add del">
        <pc:chgData name="Tucker,Chad E" userId="935cfe2f-13e5-4919-85cd-2b9f4470dcec" providerId="ADAL" clId="{0AA80A3E-6EAE-47F5-A5C4-18787FD8C8CE}" dt="2021-04-19T17:15:20.379" v="178" actId="47"/>
        <pc:sldMkLst>
          <pc:docMk/>
          <pc:sldMk cId="3205156691" sldId="276"/>
        </pc:sldMkLst>
      </pc:sldChg>
      <pc:sldChg chg="del">
        <pc:chgData name="Tucker,Chad E" userId="935cfe2f-13e5-4919-85cd-2b9f4470dcec" providerId="ADAL" clId="{0AA80A3E-6EAE-47F5-A5C4-18787FD8C8CE}" dt="2021-04-19T17:55:45.951" v="284" actId="47"/>
        <pc:sldMkLst>
          <pc:docMk/>
          <pc:sldMk cId="4121894359" sldId="277"/>
        </pc:sldMkLst>
      </pc:sldChg>
      <pc:sldChg chg="add">
        <pc:chgData name="Tucker,Chad E" userId="935cfe2f-13e5-4919-85cd-2b9f4470dcec" providerId="ADAL" clId="{0AA80A3E-6EAE-47F5-A5C4-18787FD8C8CE}" dt="2021-04-19T17:55:43.035" v="283"/>
        <pc:sldMkLst>
          <pc:docMk/>
          <pc:sldMk cId="966589782" sldId="278"/>
        </pc:sldMkLst>
      </pc:sldChg>
      <pc:sldChg chg="modSp add mod">
        <pc:chgData name="Tucker,Chad E" userId="935cfe2f-13e5-4919-85cd-2b9f4470dcec" providerId="ADAL" clId="{0AA80A3E-6EAE-47F5-A5C4-18787FD8C8CE}" dt="2021-04-19T19:01:03.250" v="708" actId="20577"/>
        <pc:sldMkLst>
          <pc:docMk/>
          <pc:sldMk cId="2297304470" sldId="279"/>
        </pc:sldMkLst>
        <pc:graphicFrameChg chg="modGraphic">
          <ac:chgData name="Tucker,Chad E" userId="935cfe2f-13e5-4919-85cd-2b9f4470dcec" providerId="ADAL" clId="{0AA80A3E-6EAE-47F5-A5C4-18787FD8C8CE}" dt="2021-04-19T19:01:03.250" v="708" actId="20577"/>
          <ac:graphicFrameMkLst>
            <pc:docMk/>
            <pc:sldMk cId="2297304470" sldId="279"/>
            <ac:graphicFrameMk id="5" creationId="{75C2A00E-F6F7-4823-AE8A-343080D00C78}"/>
          </ac:graphicFrameMkLst>
        </pc:graphicFrameChg>
      </pc:sldChg>
      <pc:sldChg chg="modSp add mod">
        <pc:chgData name="Tucker,Chad E" userId="935cfe2f-13e5-4919-85cd-2b9f4470dcec" providerId="ADAL" clId="{0AA80A3E-6EAE-47F5-A5C4-18787FD8C8CE}" dt="2021-04-19T18:57:36.082" v="686" actId="20577"/>
        <pc:sldMkLst>
          <pc:docMk/>
          <pc:sldMk cId="688302833" sldId="280"/>
        </pc:sldMkLst>
        <pc:graphicFrameChg chg="mod modGraphic">
          <ac:chgData name="Tucker,Chad E" userId="935cfe2f-13e5-4919-85cd-2b9f4470dcec" providerId="ADAL" clId="{0AA80A3E-6EAE-47F5-A5C4-18787FD8C8CE}" dt="2021-04-19T18:57:36.082" v="686" actId="20577"/>
          <ac:graphicFrameMkLst>
            <pc:docMk/>
            <pc:sldMk cId="688302833" sldId="280"/>
            <ac:graphicFrameMk id="7" creationId="{9421EDB9-CBA9-4DCE-98C6-9B07A631FACB}"/>
          </ac:graphicFrameMkLst>
        </pc:graphicFrameChg>
      </pc:sldChg>
      <pc:sldChg chg="modSp add mod">
        <pc:chgData name="Tucker,Chad E" userId="935cfe2f-13e5-4919-85cd-2b9f4470dcec" providerId="ADAL" clId="{0AA80A3E-6EAE-47F5-A5C4-18787FD8C8CE}" dt="2021-04-19T19:08:48.773" v="745" actId="20577"/>
        <pc:sldMkLst>
          <pc:docMk/>
          <pc:sldMk cId="1753320691" sldId="281"/>
        </pc:sldMkLst>
        <pc:graphicFrameChg chg="modGraphic">
          <ac:chgData name="Tucker,Chad E" userId="935cfe2f-13e5-4919-85cd-2b9f4470dcec" providerId="ADAL" clId="{0AA80A3E-6EAE-47F5-A5C4-18787FD8C8CE}" dt="2021-04-19T19:08:48.773" v="745" actId="20577"/>
          <ac:graphicFrameMkLst>
            <pc:docMk/>
            <pc:sldMk cId="1753320691" sldId="281"/>
            <ac:graphicFrameMk id="5" creationId="{DE3E818F-5997-46F2-90B6-B3662B9E24D7}"/>
          </ac:graphicFrameMkLst>
        </pc:graphicFrameChg>
      </pc:sldChg>
      <pc:sldMasterChg chg="delSldLayout">
        <pc:chgData name="Tucker,Chad E" userId="935cfe2f-13e5-4919-85cd-2b9f4470dcec" providerId="ADAL" clId="{0AA80A3E-6EAE-47F5-A5C4-18787FD8C8CE}" dt="2021-04-19T17:05:09.443" v="6" actId="47"/>
        <pc:sldMasterMkLst>
          <pc:docMk/>
          <pc:sldMasterMk cId="0" sldId="2147483659"/>
        </pc:sldMasterMkLst>
        <pc:sldLayoutChg chg="del">
          <pc:chgData name="Tucker,Chad E" userId="935cfe2f-13e5-4919-85cd-2b9f4470dcec" providerId="ADAL" clId="{0AA80A3E-6EAE-47F5-A5C4-18787FD8C8CE}" dt="2021-04-19T17:05:09.443" v="6" actId="47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Untgod Preetham, Samrudh" userId="S::samrudh.untgodpr@ufl.edu::52756e16-304e-4673-904e-941de3ab3c48" providerId="AD" clId="Web-{B1E7BD56-A1FE-4E61-BCC7-B01BC949AD77}"/>
    <pc:docChg chg="addSld delSld modSld sldOrd">
      <pc:chgData name="Untgod Preetham, Samrudh" userId="S::samrudh.untgodpr@ufl.edu::52756e16-304e-4673-904e-941de3ab3c48" providerId="AD" clId="Web-{B1E7BD56-A1FE-4E61-BCC7-B01BC949AD77}" dt="2021-04-21T14:40:58.661" v="980"/>
      <pc:docMkLst>
        <pc:docMk/>
      </pc:docMkLst>
      <pc:sldChg chg="modSp">
        <pc:chgData name="Untgod Preetham, Samrudh" userId="S::samrudh.untgodpr@ufl.edu::52756e16-304e-4673-904e-941de3ab3c48" providerId="AD" clId="Web-{B1E7BD56-A1FE-4E61-BCC7-B01BC949AD77}" dt="2021-04-21T13:46:32.129" v="1"/>
        <pc:sldMkLst>
          <pc:docMk/>
          <pc:sldMk cId="1753320691" sldId="281"/>
        </pc:sldMkLst>
        <pc:graphicFrameChg chg="mod modGraphic">
          <ac:chgData name="Untgod Preetham, Samrudh" userId="S::samrudh.untgodpr@ufl.edu::52756e16-304e-4673-904e-941de3ab3c48" providerId="AD" clId="Web-{B1E7BD56-A1FE-4E61-BCC7-B01BC949AD77}" dt="2021-04-21T13:46:32.129" v="1"/>
          <ac:graphicFrameMkLst>
            <pc:docMk/>
            <pc:sldMk cId="1753320691" sldId="281"/>
            <ac:graphicFrameMk id="5" creationId="{DE3E818F-5997-46F2-90B6-B3662B9E24D7}"/>
          </ac:graphicFrameMkLst>
        </pc:graphicFrameChg>
      </pc:sldChg>
      <pc:sldChg chg="addSp delSp modSp new">
        <pc:chgData name="Untgod Preetham, Samrudh" userId="S::samrudh.untgodpr@ufl.edu::52756e16-304e-4673-904e-941de3ab3c48" providerId="AD" clId="Web-{B1E7BD56-A1FE-4E61-BCC7-B01BC949AD77}" dt="2021-04-21T14:03:35.190" v="35"/>
        <pc:sldMkLst>
          <pc:docMk/>
          <pc:sldMk cId="3321903236" sldId="298"/>
        </pc:sldMkLst>
        <pc:spChg chg="mod">
          <ac:chgData name="Untgod Preetham, Samrudh" userId="S::samrudh.untgodpr@ufl.edu::52756e16-304e-4673-904e-941de3ab3c48" providerId="AD" clId="Web-{B1E7BD56-A1FE-4E61-BCC7-B01BC949AD77}" dt="2021-04-21T14:01:07.076" v="34" actId="20577"/>
          <ac:spMkLst>
            <pc:docMk/>
            <pc:sldMk cId="3321903236" sldId="298"/>
            <ac:spMk id="2" creationId="{6A680B3F-B4E1-445E-98B1-1D1C0C94A73F}"/>
          </ac:spMkLst>
        </pc:spChg>
        <pc:spChg chg="del">
          <ac:chgData name="Untgod Preetham, Samrudh" userId="S::samrudh.untgodpr@ufl.edu::52756e16-304e-4673-904e-941de3ab3c48" providerId="AD" clId="Web-{B1E7BD56-A1FE-4E61-BCC7-B01BC949AD77}" dt="2021-04-21T14:03:35.190" v="35"/>
          <ac:spMkLst>
            <pc:docMk/>
            <pc:sldMk cId="3321903236" sldId="298"/>
            <ac:spMk id="3" creationId="{F08306CC-82A2-4D7D-B198-20BDA573B183}"/>
          </ac:spMkLst>
        </pc:spChg>
        <pc:graphicFrameChg chg="add mod ord modGraphic">
          <ac:chgData name="Untgod Preetham, Samrudh" userId="S::samrudh.untgodpr@ufl.edu::52756e16-304e-4673-904e-941de3ab3c48" providerId="AD" clId="Web-{B1E7BD56-A1FE-4E61-BCC7-B01BC949AD77}" dt="2021-04-21T14:03:35.190" v="35"/>
          <ac:graphicFrameMkLst>
            <pc:docMk/>
            <pc:sldMk cId="3321903236" sldId="298"/>
            <ac:graphicFrameMk id="5" creationId="{44C2B6F3-3F54-482C-B7A9-4632C5D63472}"/>
          </ac:graphicFrameMkLst>
        </pc:graphicFrameChg>
      </pc:sldChg>
      <pc:sldChg chg="new del">
        <pc:chgData name="Untgod Preetham, Samrudh" userId="S::samrudh.untgodpr@ufl.edu::52756e16-304e-4673-904e-941de3ab3c48" providerId="AD" clId="Web-{B1E7BD56-A1FE-4E61-BCC7-B01BC949AD77}" dt="2021-04-21T14:04:21.738" v="37"/>
        <pc:sldMkLst>
          <pc:docMk/>
          <pc:sldMk cId="524244545" sldId="299"/>
        </pc:sldMkLst>
      </pc:sldChg>
      <pc:sldChg chg="addSp delSp modSp new mod ord modClrScheme chgLayout">
        <pc:chgData name="Untgod Preetham, Samrudh" userId="S::samrudh.untgodpr@ufl.edu::52756e16-304e-4673-904e-941de3ab3c48" providerId="AD" clId="Web-{B1E7BD56-A1FE-4E61-BCC7-B01BC949AD77}" dt="2021-04-21T14:07:52.072" v="69"/>
        <pc:sldMkLst>
          <pc:docMk/>
          <pc:sldMk cId="4232741786" sldId="299"/>
        </pc:sldMkLst>
        <pc:spChg chg="mod">
          <ac:chgData name="Untgod Preetham, Samrudh" userId="S::samrudh.untgodpr@ufl.edu::52756e16-304e-4673-904e-941de3ab3c48" providerId="AD" clId="Web-{B1E7BD56-A1FE-4E61-BCC7-B01BC949AD77}" dt="2021-04-21T14:07:52.072" v="69"/>
          <ac:spMkLst>
            <pc:docMk/>
            <pc:sldMk cId="4232741786" sldId="299"/>
            <ac:spMk id="2" creationId="{0E86CD54-F6AB-4D15-8B2B-6A5924F349B0}"/>
          </ac:spMkLst>
        </pc:spChg>
        <pc:spChg chg="add del mod">
          <ac:chgData name="Untgod Preetham, Samrudh" userId="S::samrudh.untgodpr@ufl.edu::52756e16-304e-4673-904e-941de3ab3c48" providerId="AD" clId="Web-{B1E7BD56-A1FE-4E61-BCC7-B01BC949AD77}" dt="2021-04-21T14:07:52.072" v="69"/>
          <ac:spMkLst>
            <pc:docMk/>
            <pc:sldMk cId="4232741786" sldId="299"/>
            <ac:spMk id="6" creationId="{EEE5AB4C-7D36-4853-A285-ADBE9A8A32EB}"/>
          </ac:spMkLst>
        </pc:spChg>
        <pc:spChg chg="add del">
          <ac:chgData name="Untgod Preetham, Samrudh" userId="S::samrudh.untgodpr@ufl.edu::52756e16-304e-4673-904e-941de3ab3c48" providerId="AD" clId="Web-{B1E7BD56-A1FE-4E61-BCC7-B01BC949AD77}" dt="2021-04-21T14:07:09.446" v="60"/>
          <ac:spMkLst>
            <pc:docMk/>
            <pc:sldMk cId="4232741786" sldId="299"/>
            <ac:spMk id="8" creationId="{907BAE58-3F48-45C0-BCEE-A9A055BA6E20}"/>
          </ac:spMkLst>
        </pc:spChg>
        <pc:spChg chg="add del mod">
          <ac:chgData name="Untgod Preetham, Samrudh" userId="S::samrudh.untgodpr@ufl.edu::52756e16-304e-4673-904e-941de3ab3c48" providerId="AD" clId="Web-{B1E7BD56-A1FE-4E61-BCC7-B01BC949AD77}" dt="2021-04-21T14:07:45.791" v="64"/>
          <ac:spMkLst>
            <pc:docMk/>
            <pc:sldMk cId="4232741786" sldId="299"/>
            <ac:spMk id="11" creationId="{A123DF38-03F3-4FFB-B639-A9C3954E7BDA}"/>
          </ac:spMkLst>
        </pc:spChg>
        <pc:graphicFrameChg chg="add mod modGraphic">
          <ac:chgData name="Untgod Preetham, Samrudh" userId="S::samrudh.untgodpr@ufl.edu::52756e16-304e-4673-904e-941de3ab3c48" providerId="AD" clId="Web-{B1E7BD56-A1FE-4E61-BCC7-B01BC949AD77}" dt="2021-04-21T14:07:52.072" v="69"/>
          <ac:graphicFrameMkLst>
            <pc:docMk/>
            <pc:sldMk cId="4232741786" sldId="299"/>
            <ac:graphicFrameMk id="4" creationId="{26787683-24BC-4B65-A052-66C3F7D28F1B}"/>
          </ac:graphicFrameMkLst>
        </pc:graphicFrameChg>
      </pc:sldChg>
      <pc:sldChg chg="addSp delSp modSp new">
        <pc:chgData name="Untgod Preetham, Samrudh" userId="S::samrudh.untgodpr@ufl.edu::52756e16-304e-4673-904e-941de3ab3c48" providerId="AD" clId="Web-{B1E7BD56-A1FE-4E61-BCC7-B01BC949AD77}" dt="2021-04-21T14:20:54.282" v="435" actId="1076"/>
        <pc:sldMkLst>
          <pc:docMk/>
          <pc:sldMk cId="1497523635" sldId="301"/>
        </pc:sldMkLst>
        <pc:spChg chg="mod">
          <ac:chgData name="Untgod Preetham, Samrudh" userId="S::samrudh.untgodpr@ufl.edu::52756e16-304e-4673-904e-941de3ab3c48" providerId="AD" clId="Web-{B1E7BD56-A1FE-4E61-BCC7-B01BC949AD77}" dt="2021-04-21T14:18:32.747" v="417"/>
          <ac:spMkLst>
            <pc:docMk/>
            <pc:sldMk cId="1497523635" sldId="301"/>
            <ac:spMk id="2" creationId="{D53F9D0D-939C-4BA5-A5C2-0E352E02ADC2}"/>
          </ac:spMkLst>
        </pc:spChg>
        <pc:spChg chg="del mod">
          <ac:chgData name="Untgod Preetham, Samrudh" userId="S::samrudh.untgodpr@ufl.edu::52756e16-304e-4673-904e-941de3ab3c48" providerId="AD" clId="Web-{B1E7BD56-A1FE-4E61-BCC7-B01BC949AD77}" dt="2021-04-21T14:18:32.747" v="417"/>
          <ac:spMkLst>
            <pc:docMk/>
            <pc:sldMk cId="1497523635" sldId="301"/>
            <ac:spMk id="3" creationId="{4B8D36EB-4ECA-4FE3-AE41-47660BAA4C13}"/>
          </ac:spMkLst>
        </pc:spChg>
        <pc:spChg chg="add del mod">
          <ac:chgData name="Untgod Preetham, Samrudh" userId="S::samrudh.untgodpr@ufl.edu::52756e16-304e-4673-904e-941de3ab3c48" providerId="AD" clId="Web-{B1E7BD56-A1FE-4E61-BCC7-B01BC949AD77}" dt="2021-04-21T14:20:02.531" v="429"/>
          <ac:spMkLst>
            <pc:docMk/>
            <pc:sldMk cId="1497523635" sldId="301"/>
            <ac:spMk id="26" creationId="{EAEFAF86-03D2-47F7-83A4-B6146744FE0E}"/>
          </ac:spMkLst>
        </pc:spChg>
        <pc:graphicFrameChg chg="add mod">
          <ac:chgData name="Untgod Preetham, Samrudh" userId="S::samrudh.untgodpr@ufl.edu::52756e16-304e-4673-904e-941de3ab3c48" providerId="AD" clId="Web-{B1E7BD56-A1FE-4E61-BCC7-B01BC949AD77}" dt="2021-04-21T14:20:54.282" v="435" actId="1076"/>
          <ac:graphicFrameMkLst>
            <pc:docMk/>
            <pc:sldMk cId="1497523635" sldId="301"/>
            <ac:graphicFrameMk id="5" creationId="{EDACAF50-E663-48D4-9B6C-7EF67ED769FD}"/>
          </ac:graphicFrameMkLst>
        </pc:graphicFrameChg>
        <pc:picChg chg="add mod ord">
          <ac:chgData name="Untgod Preetham, Samrudh" userId="S::samrudh.untgodpr@ufl.edu::52756e16-304e-4673-904e-941de3ab3c48" providerId="AD" clId="Web-{B1E7BD56-A1FE-4E61-BCC7-B01BC949AD77}" dt="2021-04-21T14:20:46.438" v="434" actId="1076"/>
          <ac:picMkLst>
            <pc:docMk/>
            <pc:sldMk cId="1497523635" sldId="301"/>
            <ac:picMk id="25" creationId="{1FC432D2-C97F-49CB-8786-EA7E508A5C4B}"/>
          </ac:picMkLst>
        </pc:picChg>
      </pc:sldChg>
      <pc:sldChg chg="modSp new mod setBg">
        <pc:chgData name="Untgod Preetham, Samrudh" userId="S::samrudh.untgodpr@ufl.edu::52756e16-304e-4673-904e-941de3ab3c48" providerId="AD" clId="Web-{B1E7BD56-A1FE-4E61-BCC7-B01BC949AD77}" dt="2021-04-21T14:40:58.661" v="980"/>
        <pc:sldMkLst>
          <pc:docMk/>
          <pc:sldMk cId="3214634727" sldId="302"/>
        </pc:sldMkLst>
        <pc:spChg chg="mod">
          <ac:chgData name="Untgod Preetham, Samrudh" userId="S::samrudh.untgodpr@ufl.edu::52756e16-304e-4673-904e-941de3ab3c48" providerId="AD" clId="Web-{B1E7BD56-A1FE-4E61-BCC7-B01BC949AD77}" dt="2021-04-21T14:40:25.457" v="979" actId="20577"/>
          <ac:spMkLst>
            <pc:docMk/>
            <pc:sldMk cId="3214634727" sldId="302"/>
            <ac:spMk id="2" creationId="{10B70AE5-C1DB-405B-AFF2-373CA59A385E}"/>
          </ac:spMkLst>
        </pc:spChg>
        <pc:spChg chg="mod">
          <ac:chgData name="Untgod Preetham, Samrudh" userId="S::samrudh.untgodpr@ufl.edu::52756e16-304e-4673-904e-941de3ab3c48" providerId="AD" clId="Web-{B1E7BD56-A1FE-4E61-BCC7-B01BC949AD77}" dt="2021-04-21T14:39:56.049" v="946" actId="20577"/>
          <ac:spMkLst>
            <pc:docMk/>
            <pc:sldMk cId="3214634727" sldId="302"/>
            <ac:spMk id="3" creationId="{DDB50910-BFA5-4877-BD31-87F393F594CE}"/>
          </ac:spMkLst>
        </pc:spChg>
      </pc:sldChg>
      <pc:sldChg chg="new del">
        <pc:chgData name="Untgod Preetham, Samrudh" userId="S::samrudh.untgodpr@ufl.edu::52756e16-304e-4673-904e-941de3ab3c48" providerId="AD" clId="Web-{B1E7BD56-A1FE-4E61-BCC7-B01BC949AD77}" dt="2021-04-21T14:25:48.666" v="437"/>
        <pc:sldMkLst>
          <pc:docMk/>
          <pc:sldMk cId="3946320713" sldId="302"/>
        </pc:sldMkLst>
      </pc:sldChg>
    </pc:docChg>
  </pc:docChgLst>
  <pc:docChgLst>
    <pc:chgData name="Untgod Preetham, Samrudh" userId="S::samrudh.untgodpr@ufl.edu::52756e16-304e-4673-904e-941de3ab3c48" providerId="AD" clId="Web-{607458FA-C31C-4150-8A2B-8945BCEA40C9}"/>
    <pc:docChg chg="addSld modSld">
      <pc:chgData name="Untgod Preetham, Samrudh" userId="S::samrudh.untgodpr@ufl.edu::52756e16-304e-4673-904e-941de3ab3c48" providerId="AD" clId="Web-{607458FA-C31C-4150-8A2B-8945BCEA40C9}" dt="2021-04-21T19:30:20.633" v="587" actId="20577"/>
      <pc:docMkLst>
        <pc:docMk/>
      </pc:docMkLst>
      <pc:sldChg chg="modSp">
        <pc:chgData name="Untgod Preetham, Samrudh" userId="S::samrudh.untgodpr@ufl.edu::52756e16-304e-4673-904e-941de3ab3c48" providerId="AD" clId="Web-{607458FA-C31C-4150-8A2B-8945BCEA40C9}" dt="2021-04-21T19:29:27.475" v="582" actId="20577"/>
        <pc:sldMkLst>
          <pc:docMk/>
          <pc:sldMk cId="3716506173" sldId="257"/>
        </pc:sldMkLst>
        <pc:spChg chg="mod">
          <ac:chgData name="Untgod Preetham, Samrudh" userId="S::samrudh.untgodpr@ufl.edu::52756e16-304e-4673-904e-941de3ab3c48" providerId="AD" clId="Web-{607458FA-C31C-4150-8A2B-8945BCEA40C9}" dt="2021-04-21T19:29:27.475" v="582" actId="20577"/>
          <ac:spMkLst>
            <pc:docMk/>
            <pc:sldMk cId="3716506173" sldId="257"/>
            <ac:spMk id="57" creationId="{00000000-0000-0000-0000-000000000000}"/>
          </ac:spMkLst>
        </pc:spChg>
      </pc:sldChg>
      <pc:sldChg chg="modSp">
        <pc:chgData name="Untgod Preetham, Samrudh" userId="S::samrudh.untgodpr@ufl.edu::52756e16-304e-4673-904e-941de3ab3c48" providerId="AD" clId="Web-{607458FA-C31C-4150-8A2B-8945BCEA40C9}" dt="2021-04-21T19:00:20.565" v="422"/>
        <pc:sldMkLst>
          <pc:docMk/>
          <pc:sldMk cId="4208933134" sldId="265"/>
        </pc:sldMkLst>
        <pc:graphicFrameChg chg="mod modGraphic">
          <ac:chgData name="Untgod Preetham, Samrudh" userId="S::samrudh.untgodpr@ufl.edu::52756e16-304e-4673-904e-941de3ab3c48" providerId="AD" clId="Web-{607458FA-C31C-4150-8A2B-8945BCEA40C9}" dt="2021-04-21T19:00:20.565" v="422"/>
          <ac:graphicFrameMkLst>
            <pc:docMk/>
            <pc:sldMk cId="4208933134" sldId="265"/>
            <ac:graphicFrameMk id="5" creationId="{6BFA4B48-5A43-C84A-9AE2-1C354A17B854}"/>
          </ac:graphicFrameMkLst>
        </pc:graphicFrameChg>
      </pc:sldChg>
      <pc:sldChg chg="modSp">
        <pc:chgData name="Untgod Preetham, Samrudh" userId="S::samrudh.untgodpr@ufl.edu::52756e16-304e-4673-904e-941de3ab3c48" providerId="AD" clId="Web-{607458FA-C31C-4150-8A2B-8945BCEA40C9}" dt="2021-04-21T16:00:12.886" v="267" actId="1076"/>
        <pc:sldMkLst>
          <pc:docMk/>
          <pc:sldMk cId="2800668054" sldId="271"/>
        </pc:sldMkLst>
        <pc:graphicFrameChg chg="mod modGraphic">
          <ac:chgData name="Untgod Preetham, Samrudh" userId="S::samrudh.untgodpr@ufl.edu::52756e16-304e-4673-904e-941de3ab3c48" providerId="AD" clId="Web-{607458FA-C31C-4150-8A2B-8945BCEA40C9}" dt="2021-04-21T16:00:12.886" v="267" actId="1076"/>
          <ac:graphicFrameMkLst>
            <pc:docMk/>
            <pc:sldMk cId="2800668054" sldId="271"/>
            <ac:graphicFrameMk id="5" creationId="{44135D09-7806-4F2B-B709-464937269A70}"/>
          </ac:graphicFrameMkLst>
        </pc:graphicFrameChg>
      </pc:sldChg>
      <pc:sldChg chg="addSp modSp mod modClrScheme chgLayout">
        <pc:chgData name="Untgod Preetham, Samrudh" userId="S::samrudh.untgodpr@ufl.edu::52756e16-304e-4673-904e-941de3ab3c48" providerId="AD" clId="Web-{607458FA-C31C-4150-8A2B-8945BCEA40C9}" dt="2021-04-21T15:11:41.445" v="5" actId="20577"/>
        <pc:sldMkLst>
          <pc:docMk/>
          <pc:sldMk cId="3101751839" sldId="276"/>
        </pc:sldMkLst>
        <pc:spChg chg="mod">
          <ac:chgData name="Untgod Preetham, Samrudh" userId="S::samrudh.untgodpr@ufl.edu::52756e16-304e-4673-904e-941de3ab3c48" providerId="AD" clId="Web-{607458FA-C31C-4150-8A2B-8945BCEA40C9}" dt="2021-04-21T15:11:41.445" v="5" actId="20577"/>
          <ac:spMkLst>
            <pc:docMk/>
            <pc:sldMk cId="3101751839" sldId="276"/>
            <ac:spMk id="2" creationId="{80E567F6-5E99-495E-918B-FA7B8F12A29E}"/>
          </ac:spMkLst>
        </pc:spChg>
        <pc:picChg chg="add">
          <ac:chgData name="Untgod Preetham, Samrudh" userId="S::samrudh.untgodpr@ufl.edu::52756e16-304e-4673-904e-941de3ab3c48" providerId="AD" clId="Web-{607458FA-C31C-4150-8A2B-8945BCEA40C9}" dt="2021-04-21T15:11:30.695" v="3"/>
          <ac:picMkLst>
            <pc:docMk/>
            <pc:sldMk cId="3101751839" sldId="276"/>
            <ac:picMk id="6" creationId="{0816CF87-03FA-4603-AD86-7626A66368F0}"/>
          </ac:picMkLst>
        </pc:picChg>
      </pc:sldChg>
      <pc:sldChg chg="modSp">
        <pc:chgData name="Untgod Preetham, Samrudh" userId="S::samrudh.untgodpr@ufl.edu::52756e16-304e-4673-904e-941de3ab3c48" providerId="AD" clId="Web-{607458FA-C31C-4150-8A2B-8945BCEA40C9}" dt="2021-04-21T15:59:48.714" v="265"/>
        <pc:sldMkLst>
          <pc:docMk/>
          <pc:sldMk cId="966589782" sldId="278"/>
        </pc:sldMkLst>
        <pc:graphicFrameChg chg="mod modGraphic">
          <ac:chgData name="Untgod Preetham, Samrudh" userId="S::samrudh.untgodpr@ufl.edu::52756e16-304e-4673-904e-941de3ab3c48" providerId="AD" clId="Web-{607458FA-C31C-4150-8A2B-8945BCEA40C9}" dt="2021-04-21T15:59:48.714" v="265"/>
          <ac:graphicFrameMkLst>
            <pc:docMk/>
            <pc:sldMk cId="966589782" sldId="278"/>
            <ac:graphicFrameMk id="5" creationId="{619B525F-FB40-45DC-9A25-8223095FF977}"/>
          </ac:graphicFrameMkLst>
        </pc:graphicFrameChg>
      </pc:sldChg>
      <pc:sldChg chg="modSp">
        <pc:chgData name="Untgod Preetham, Samrudh" userId="S::samrudh.untgodpr@ufl.edu::52756e16-304e-4673-904e-941de3ab3c48" providerId="AD" clId="Web-{607458FA-C31C-4150-8A2B-8945BCEA40C9}" dt="2021-04-21T16:00:26.746" v="269" actId="1076"/>
        <pc:sldMkLst>
          <pc:docMk/>
          <pc:sldMk cId="688302833" sldId="280"/>
        </pc:sldMkLst>
        <pc:spChg chg="mod">
          <ac:chgData name="Untgod Preetham, Samrudh" userId="S::samrudh.untgodpr@ufl.edu::52756e16-304e-4673-904e-941de3ab3c48" providerId="AD" clId="Web-{607458FA-C31C-4150-8A2B-8945BCEA40C9}" dt="2021-04-21T16:00:26.746" v="269" actId="1076"/>
          <ac:spMkLst>
            <pc:docMk/>
            <pc:sldMk cId="688302833" sldId="280"/>
            <ac:spMk id="3" creationId="{E6BF3AFC-ACF5-4621-ABD5-0F8816E95130}"/>
          </ac:spMkLst>
        </pc:spChg>
        <pc:graphicFrameChg chg="mod">
          <ac:chgData name="Untgod Preetham, Samrudh" userId="S::samrudh.untgodpr@ufl.edu::52756e16-304e-4673-904e-941de3ab3c48" providerId="AD" clId="Web-{607458FA-C31C-4150-8A2B-8945BCEA40C9}" dt="2021-04-21T16:00:21.933" v="268" actId="1076"/>
          <ac:graphicFrameMkLst>
            <pc:docMk/>
            <pc:sldMk cId="688302833" sldId="280"/>
            <ac:graphicFrameMk id="7" creationId="{9421EDB9-CBA9-4DCE-98C6-9B07A631FACB}"/>
          </ac:graphicFrameMkLst>
        </pc:graphicFrameChg>
      </pc:sldChg>
      <pc:sldChg chg="modSp">
        <pc:chgData name="Untgod Preetham, Samrudh" userId="S::samrudh.untgodpr@ufl.edu::52756e16-304e-4673-904e-941de3ab3c48" providerId="AD" clId="Web-{607458FA-C31C-4150-8A2B-8945BCEA40C9}" dt="2021-04-21T16:00:46.559" v="275" actId="20577"/>
        <pc:sldMkLst>
          <pc:docMk/>
          <pc:sldMk cId="1753320691" sldId="281"/>
        </pc:sldMkLst>
        <pc:spChg chg="mod">
          <ac:chgData name="Untgod Preetham, Samrudh" userId="S::samrudh.untgodpr@ufl.edu::52756e16-304e-4673-904e-941de3ab3c48" providerId="AD" clId="Web-{607458FA-C31C-4150-8A2B-8945BCEA40C9}" dt="2021-04-21T16:00:46.559" v="275" actId="20577"/>
          <ac:spMkLst>
            <pc:docMk/>
            <pc:sldMk cId="1753320691" sldId="281"/>
            <ac:spMk id="2" creationId="{4281F05E-0DBF-47BE-B43A-5C15497F930B}"/>
          </ac:spMkLst>
        </pc:spChg>
      </pc:sldChg>
      <pc:sldChg chg="modSp">
        <pc:chgData name="Untgod Preetham, Samrudh" userId="S::samrudh.untgodpr@ufl.edu::52756e16-304e-4673-904e-941de3ab3c48" providerId="AD" clId="Web-{607458FA-C31C-4150-8A2B-8945BCEA40C9}" dt="2021-04-21T16:02:55.531" v="276" actId="14100"/>
        <pc:sldMkLst>
          <pc:docMk/>
          <pc:sldMk cId="4054635022" sldId="293"/>
        </pc:sldMkLst>
        <pc:spChg chg="mod">
          <ac:chgData name="Untgod Preetham, Samrudh" userId="S::samrudh.untgodpr@ufl.edu::52756e16-304e-4673-904e-941de3ab3c48" providerId="AD" clId="Web-{607458FA-C31C-4150-8A2B-8945BCEA40C9}" dt="2021-04-21T16:02:55.531" v="276" actId="14100"/>
          <ac:spMkLst>
            <pc:docMk/>
            <pc:sldMk cId="4054635022" sldId="293"/>
            <ac:spMk id="5" creationId="{41E70D3D-AEE0-4EB8-9047-1CBCD7FDDEC1}"/>
          </ac:spMkLst>
        </pc:spChg>
      </pc:sldChg>
      <pc:sldChg chg="modSp">
        <pc:chgData name="Untgod Preetham, Samrudh" userId="S::samrudh.untgodpr@ufl.edu::52756e16-304e-4673-904e-941de3ab3c48" providerId="AD" clId="Web-{607458FA-C31C-4150-8A2B-8945BCEA40C9}" dt="2021-04-21T19:01:54.428" v="580"/>
        <pc:sldMkLst>
          <pc:docMk/>
          <pc:sldMk cId="4232741786" sldId="299"/>
        </pc:sldMkLst>
        <pc:graphicFrameChg chg="mod modGraphic">
          <ac:chgData name="Untgod Preetham, Samrudh" userId="S::samrudh.untgodpr@ufl.edu::52756e16-304e-4673-904e-941de3ab3c48" providerId="AD" clId="Web-{607458FA-C31C-4150-8A2B-8945BCEA40C9}" dt="2021-04-21T19:01:54.428" v="580"/>
          <ac:graphicFrameMkLst>
            <pc:docMk/>
            <pc:sldMk cId="4232741786" sldId="299"/>
            <ac:graphicFrameMk id="4" creationId="{26787683-24BC-4B65-A052-66C3F7D28F1B}"/>
          </ac:graphicFrameMkLst>
        </pc:graphicFrameChg>
      </pc:sldChg>
      <pc:sldChg chg="modSp mod setBg">
        <pc:chgData name="Untgod Preetham, Samrudh" userId="S::samrudh.untgodpr@ufl.edu::52756e16-304e-4673-904e-941de3ab3c48" providerId="AD" clId="Web-{607458FA-C31C-4150-8A2B-8945BCEA40C9}" dt="2021-04-21T19:30:20.633" v="587" actId="20577"/>
        <pc:sldMkLst>
          <pc:docMk/>
          <pc:sldMk cId="3214634727" sldId="302"/>
        </pc:sldMkLst>
        <pc:spChg chg="mod">
          <ac:chgData name="Untgod Preetham, Samrudh" userId="S::samrudh.untgodpr@ufl.edu::52756e16-304e-4673-904e-941de3ab3c48" providerId="AD" clId="Web-{607458FA-C31C-4150-8A2B-8945BCEA40C9}" dt="2021-04-21T19:30:20.633" v="587" actId="20577"/>
          <ac:spMkLst>
            <pc:docMk/>
            <pc:sldMk cId="3214634727" sldId="302"/>
            <ac:spMk id="3" creationId="{DDB50910-BFA5-4877-BD31-87F393F594CE}"/>
          </ac:spMkLst>
        </pc:spChg>
      </pc:sldChg>
      <pc:sldChg chg="addSp delSp modSp new">
        <pc:chgData name="Untgod Preetham, Samrudh" userId="S::samrudh.untgodpr@ufl.edu::52756e16-304e-4673-904e-941de3ab3c48" providerId="AD" clId="Web-{607458FA-C31C-4150-8A2B-8945BCEA40C9}" dt="2021-04-21T15:52:21.576" v="251"/>
        <pc:sldMkLst>
          <pc:docMk/>
          <pc:sldMk cId="1074119893" sldId="308"/>
        </pc:sldMkLst>
        <pc:spChg chg="mod">
          <ac:chgData name="Untgod Preetham, Samrudh" userId="S::samrudh.untgodpr@ufl.edu::52756e16-304e-4673-904e-941de3ab3c48" providerId="AD" clId="Web-{607458FA-C31C-4150-8A2B-8945BCEA40C9}" dt="2021-04-21T15:44:28.797" v="70" actId="20577"/>
          <ac:spMkLst>
            <pc:docMk/>
            <pc:sldMk cId="1074119893" sldId="308"/>
            <ac:spMk id="2" creationId="{6193A289-C7BF-4C2A-874F-2CCB61A9E8BA}"/>
          </ac:spMkLst>
        </pc:spChg>
        <pc:spChg chg="del">
          <ac:chgData name="Untgod Preetham, Samrudh" userId="S::samrudh.untgodpr@ufl.edu::52756e16-304e-4673-904e-941de3ab3c48" providerId="AD" clId="Web-{607458FA-C31C-4150-8A2B-8945BCEA40C9}" dt="2021-04-21T15:44:32.563" v="71"/>
          <ac:spMkLst>
            <pc:docMk/>
            <pc:sldMk cId="1074119893" sldId="308"/>
            <ac:spMk id="3" creationId="{AA5EF88F-EB38-43AA-A46D-1742B6FDA692}"/>
          </ac:spMkLst>
        </pc:spChg>
        <pc:graphicFrameChg chg="add mod ord modGraphic">
          <ac:chgData name="Untgod Preetham, Samrudh" userId="S::samrudh.untgodpr@ufl.edu::52756e16-304e-4673-904e-941de3ab3c48" providerId="AD" clId="Web-{607458FA-C31C-4150-8A2B-8945BCEA40C9}" dt="2021-04-21T15:52:21.576" v="251"/>
          <ac:graphicFrameMkLst>
            <pc:docMk/>
            <pc:sldMk cId="1074119893" sldId="308"/>
            <ac:graphicFrameMk id="5" creationId="{9E68B474-B494-4E4C-834D-AD68E594B3D0}"/>
          </ac:graphicFrameMkLst>
        </pc:graphicFrameChg>
      </pc:sldChg>
      <pc:sldChg chg="addSp delSp modSp new">
        <pc:chgData name="Untgod Preetham, Samrudh" userId="S::samrudh.untgodpr@ufl.edu::52756e16-304e-4673-904e-941de3ab3c48" providerId="AD" clId="Web-{607458FA-C31C-4150-8A2B-8945BCEA40C9}" dt="2021-04-21T15:58:38.930" v="264" actId="20577"/>
        <pc:sldMkLst>
          <pc:docMk/>
          <pc:sldMk cId="3412554923" sldId="309"/>
        </pc:sldMkLst>
        <pc:spChg chg="mod">
          <ac:chgData name="Untgod Preetham, Samrudh" userId="S::samrudh.untgodpr@ufl.edu::52756e16-304e-4673-904e-941de3ab3c48" providerId="AD" clId="Web-{607458FA-C31C-4150-8A2B-8945BCEA40C9}" dt="2021-04-21T15:58:38.930" v="264" actId="20577"/>
          <ac:spMkLst>
            <pc:docMk/>
            <pc:sldMk cId="3412554923" sldId="309"/>
            <ac:spMk id="2" creationId="{53F7D5DA-4F70-4089-BD62-19D3C9596DBD}"/>
          </ac:spMkLst>
        </pc:spChg>
        <pc:spChg chg="del">
          <ac:chgData name="Untgod Preetham, Samrudh" userId="S::samrudh.untgodpr@ufl.edu::52756e16-304e-4673-904e-941de3ab3c48" providerId="AD" clId="Web-{607458FA-C31C-4150-8A2B-8945BCEA40C9}" dt="2021-04-21T15:51:18.824" v="93"/>
          <ac:spMkLst>
            <pc:docMk/>
            <pc:sldMk cId="3412554923" sldId="309"/>
            <ac:spMk id="3" creationId="{1D6E746E-A52A-4C75-ABAA-5E9190CB9E48}"/>
          </ac:spMkLst>
        </pc:spChg>
        <pc:graphicFrameChg chg="add mod ord modGraphic">
          <ac:chgData name="Untgod Preetham, Samrudh" userId="S::samrudh.untgodpr@ufl.edu::52756e16-304e-4673-904e-941de3ab3c48" providerId="AD" clId="Web-{607458FA-C31C-4150-8A2B-8945BCEA40C9}" dt="2021-04-21T15:51:56.825" v="188"/>
          <ac:graphicFrameMkLst>
            <pc:docMk/>
            <pc:sldMk cId="3412554923" sldId="309"/>
            <ac:graphicFrameMk id="5" creationId="{E219D2A6-7736-4E5A-B9DC-22426661A756}"/>
          </ac:graphicFrameMkLst>
        </pc:graphicFrameChg>
      </pc:sldChg>
      <pc:sldChg chg="modSp new mod modClrScheme chgLayout">
        <pc:chgData name="Untgod Preetham, Samrudh" userId="S::samrudh.untgodpr@ufl.edu::52756e16-304e-4673-904e-941de3ab3c48" providerId="AD" clId="Web-{607458FA-C31C-4150-8A2B-8945BCEA40C9}" dt="2021-04-21T16:22:46.330" v="383" actId="20577"/>
        <pc:sldMkLst>
          <pc:docMk/>
          <pc:sldMk cId="1170110439" sldId="310"/>
        </pc:sldMkLst>
        <pc:spChg chg="mod">
          <ac:chgData name="Untgod Preetham, Samrudh" userId="S::samrudh.untgodpr@ufl.edu::52756e16-304e-4673-904e-941de3ab3c48" providerId="AD" clId="Web-{607458FA-C31C-4150-8A2B-8945BCEA40C9}" dt="2021-04-21T16:22:36.767" v="381"/>
          <ac:spMkLst>
            <pc:docMk/>
            <pc:sldMk cId="1170110439" sldId="310"/>
            <ac:spMk id="2" creationId="{92742F8E-644D-4601-9FD1-C19FB4896BF8}"/>
          </ac:spMkLst>
        </pc:spChg>
        <pc:spChg chg="mod">
          <ac:chgData name="Untgod Preetham, Samrudh" userId="S::samrudh.untgodpr@ufl.edu::52756e16-304e-4673-904e-941de3ab3c48" providerId="AD" clId="Web-{607458FA-C31C-4150-8A2B-8945BCEA40C9}" dt="2021-04-21T16:22:46.330" v="383" actId="20577"/>
          <ac:spMkLst>
            <pc:docMk/>
            <pc:sldMk cId="1170110439" sldId="310"/>
            <ac:spMk id="3" creationId="{84DAE4FE-0202-45EF-9043-4C98B00C767C}"/>
          </ac:spMkLst>
        </pc:spChg>
      </pc:sldChg>
      <pc:sldChg chg="addSp delSp modSp new mod modClrScheme chgLayout">
        <pc:chgData name="Untgod Preetham, Samrudh" userId="S::samrudh.untgodpr@ufl.edu::52756e16-304e-4673-904e-941de3ab3c48" providerId="AD" clId="Web-{607458FA-C31C-4150-8A2B-8945BCEA40C9}" dt="2021-04-21T16:27:00.259" v="418" actId="14100"/>
        <pc:sldMkLst>
          <pc:docMk/>
          <pc:sldMk cId="123392609" sldId="311"/>
        </pc:sldMkLst>
        <pc:spChg chg="mod ord">
          <ac:chgData name="Untgod Preetham, Samrudh" userId="S::samrudh.untgodpr@ufl.edu::52756e16-304e-4673-904e-941de3ab3c48" providerId="AD" clId="Web-{607458FA-C31C-4150-8A2B-8945BCEA40C9}" dt="2021-04-21T16:26:40.274" v="415" actId="1076"/>
          <ac:spMkLst>
            <pc:docMk/>
            <pc:sldMk cId="123392609" sldId="311"/>
            <ac:spMk id="2" creationId="{AE9A2EB5-288F-428A-81DE-24E86D350A1E}"/>
          </ac:spMkLst>
        </pc:spChg>
        <pc:spChg chg="add del">
          <ac:chgData name="Untgod Preetham, Samrudh" userId="S::samrudh.untgodpr@ufl.edu::52756e16-304e-4673-904e-941de3ab3c48" providerId="AD" clId="Web-{607458FA-C31C-4150-8A2B-8945BCEA40C9}" dt="2021-04-21T16:25:13.944" v="402"/>
          <ac:spMkLst>
            <pc:docMk/>
            <pc:sldMk cId="123392609" sldId="311"/>
            <ac:spMk id="3" creationId="{E3AAA52D-3FAB-4BD2-9C47-57D455263588}"/>
          </ac:spMkLst>
        </pc:spChg>
        <pc:spChg chg="add del mod">
          <ac:chgData name="Untgod Preetham, Samrudh" userId="S::samrudh.untgodpr@ufl.edu::52756e16-304e-4673-904e-941de3ab3c48" providerId="AD" clId="Web-{607458FA-C31C-4150-8A2B-8945BCEA40C9}" dt="2021-04-21T16:26:28.461" v="413"/>
          <ac:spMkLst>
            <pc:docMk/>
            <pc:sldMk cId="123392609" sldId="311"/>
            <ac:spMk id="7" creationId="{FB8DCD5B-3D08-482C-A1B1-80302A4F4A5A}"/>
          </ac:spMkLst>
        </pc:spChg>
        <pc:spChg chg="add del mod">
          <ac:chgData name="Untgod Preetham, Samrudh" userId="S::samrudh.untgodpr@ufl.edu::52756e16-304e-4673-904e-941de3ab3c48" providerId="AD" clId="Web-{607458FA-C31C-4150-8A2B-8945BCEA40C9}" dt="2021-04-21T16:25:09.881" v="399"/>
          <ac:spMkLst>
            <pc:docMk/>
            <pc:sldMk cId="123392609" sldId="311"/>
            <ac:spMk id="8" creationId="{224E32F8-223A-46CC-9CCF-15BE3CDA9678}"/>
          </ac:spMkLst>
        </pc:spChg>
        <pc:picChg chg="add mod">
          <ac:chgData name="Untgod Preetham, Samrudh" userId="S::samrudh.untgodpr@ufl.edu::52756e16-304e-4673-904e-941de3ab3c48" providerId="AD" clId="Web-{607458FA-C31C-4150-8A2B-8945BCEA40C9}" dt="2021-04-21T16:27:00.259" v="418" actId="14100"/>
          <ac:picMkLst>
            <pc:docMk/>
            <pc:sldMk cId="123392609" sldId="311"/>
            <ac:picMk id="4" creationId="{A4919452-A510-4D1A-9CDA-1EFC209C5916}"/>
          </ac:picMkLst>
        </pc:picChg>
        <pc:picChg chg="add del">
          <ac:chgData name="Untgod Preetham, Samrudh" userId="S::samrudh.untgodpr@ufl.edu::52756e16-304e-4673-904e-941de3ab3c48" providerId="AD" clId="Web-{607458FA-C31C-4150-8A2B-8945BCEA40C9}" dt="2021-04-21T16:25:07.443" v="397"/>
          <ac:picMkLst>
            <pc:docMk/>
            <pc:sldMk cId="123392609" sldId="311"/>
            <ac:picMk id="5" creationId="{9EE21FDE-46C4-45D0-B4F4-7ACC4C649688}"/>
          </ac:picMkLst>
        </pc:picChg>
        <pc:picChg chg="add del">
          <ac:chgData name="Untgod Preetham, Samrudh" userId="S::samrudh.untgodpr@ufl.edu::52756e16-304e-4673-904e-941de3ab3c48" providerId="AD" clId="Web-{607458FA-C31C-4150-8A2B-8945BCEA40C9}" dt="2021-04-21T16:25:13.944" v="401"/>
          <ac:picMkLst>
            <pc:docMk/>
            <pc:sldMk cId="123392609" sldId="311"/>
            <ac:picMk id="6" creationId="{9EE21FDE-46C4-45D0-B4F4-7ACC4C64968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CC09EF-24E2-4F46-9ABA-C86E16B99273}" type="doc">
      <dgm:prSet loTypeId="urn:microsoft.com/office/officeart/2005/8/layout/process4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CF932ED-A018-47AC-9DBD-023E78CC4291}">
      <dgm:prSet/>
      <dgm:spPr/>
      <dgm:t>
        <a:bodyPr/>
        <a:lstStyle/>
        <a:p>
          <a:r>
            <a:rPr lang="en-US"/>
            <a:t>Cost per unit = Material cost + Direct labor cost + indirect labor cost</a:t>
          </a:r>
        </a:p>
      </dgm:t>
    </dgm:pt>
    <dgm:pt modelId="{BBD95274-61AA-4CED-B256-33AE13EE26E7}" type="parTrans" cxnId="{BEC71192-6E58-49D7-A549-007371788C31}">
      <dgm:prSet/>
      <dgm:spPr/>
      <dgm:t>
        <a:bodyPr/>
        <a:lstStyle/>
        <a:p>
          <a:endParaRPr lang="en-US"/>
        </a:p>
      </dgm:t>
    </dgm:pt>
    <dgm:pt modelId="{0D9691FB-AD40-4BDB-84AD-F74370C25981}" type="sibTrans" cxnId="{BEC71192-6E58-49D7-A549-007371788C31}">
      <dgm:prSet/>
      <dgm:spPr/>
      <dgm:t>
        <a:bodyPr/>
        <a:lstStyle/>
        <a:p>
          <a:endParaRPr lang="en-US"/>
        </a:p>
      </dgm:t>
    </dgm:pt>
    <dgm:pt modelId="{C6D64157-6990-4C7F-B3B9-794372760B2D}">
      <dgm:prSet/>
      <dgm:spPr/>
      <dgm:t>
        <a:bodyPr/>
        <a:lstStyle/>
        <a:p>
          <a:r>
            <a:rPr lang="en-US"/>
            <a:t>Estimating the indirect cost = Fringe benefits + indirect labor cost </a:t>
          </a:r>
        </a:p>
      </dgm:t>
    </dgm:pt>
    <dgm:pt modelId="{A9905B02-A0C3-4DE2-AE68-0393410AA062}" type="parTrans" cxnId="{5710E1B7-A55A-441B-8B05-9CEB3D4B6F38}">
      <dgm:prSet/>
      <dgm:spPr/>
      <dgm:t>
        <a:bodyPr/>
        <a:lstStyle/>
        <a:p>
          <a:endParaRPr lang="en-US"/>
        </a:p>
      </dgm:t>
    </dgm:pt>
    <dgm:pt modelId="{87D9771D-EEC3-4C04-9958-1FA79F8EB07A}" type="sibTrans" cxnId="{5710E1B7-A55A-441B-8B05-9CEB3D4B6F38}">
      <dgm:prSet/>
      <dgm:spPr/>
      <dgm:t>
        <a:bodyPr/>
        <a:lstStyle/>
        <a:p>
          <a:endParaRPr lang="en-US"/>
        </a:p>
      </dgm:t>
    </dgm:pt>
    <dgm:pt modelId="{E1BD49F2-ED35-4A5F-BC90-2C85FE26C764}">
      <dgm:prSet/>
      <dgm:spPr/>
      <dgm:t>
        <a:bodyPr/>
        <a:lstStyle/>
        <a:p>
          <a:r>
            <a:rPr lang="en-US"/>
            <a:t>Fringe benefits = 44% of direct labor cost.</a:t>
          </a:r>
        </a:p>
      </dgm:t>
    </dgm:pt>
    <dgm:pt modelId="{1B18F097-45F2-40B2-B30B-7AE36E1A904D}" type="parTrans" cxnId="{2E63DD9A-3CEC-4FB1-9CB7-7215509F329C}">
      <dgm:prSet/>
      <dgm:spPr/>
      <dgm:t>
        <a:bodyPr/>
        <a:lstStyle/>
        <a:p>
          <a:endParaRPr lang="en-US"/>
        </a:p>
      </dgm:t>
    </dgm:pt>
    <dgm:pt modelId="{FE32D94A-FED3-43E0-950B-2541EBA2DE19}" type="sibTrans" cxnId="{2E63DD9A-3CEC-4FB1-9CB7-7215509F329C}">
      <dgm:prSet/>
      <dgm:spPr/>
      <dgm:t>
        <a:bodyPr/>
        <a:lstStyle/>
        <a:p>
          <a:endParaRPr lang="en-US"/>
        </a:p>
      </dgm:t>
    </dgm:pt>
    <dgm:pt modelId="{8864324F-036A-4840-A4DA-D93534E75BB7}">
      <dgm:prSet/>
      <dgm:spPr/>
      <dgm:t>
        <a:bodyPr/>
        <a:lstStyle/>
        <a:p>
          <a:r>
            <a:rPr lang="en-US"/>
            <a:t>Indirect cost = 120% of direct labor cost.</a:t>
          </a:r>
        </a:p>
      </dgm:t>
    </dgm:pt>
    <dgm:pt modelId="{FAD85674-059D-4F72-86C4-989C28D8C10A}" type="parTrans" cxnId="{830C9A8F-8308-449A-A4C5-5B9808282E17}">
      <dgm:prSet/>
      <dgm:spPr/>
      <dgm:t>
        <a:bodyPr/>
        <a:lstStyle/>
        <a:p>
          <a:endParaRPr lang="en-US"/>
        </a:p>
      </dgm:t>
    </dgm:pt>
    <dgm:pt modelId="{DC5E3E60-0522-4016-851B-0397A8D9C315}" type="sibTrans" cxnId="{830C9A8F-8308-449A-A4C5-5B9808282E17}">
      <dgm:prSet/>
      <dgm:spPr/>
      <dgm:t>
        <a:bodyPr/>
        <a:lstStyle/>
        <a:p>
          <a:endParaRPr lang="en-US"/>
        </a:p>
      </dgm:t>
    </dgm:pt>
    <dgm:pt modelId="{15E67CD3-8CEA-4905-B720-751CF2CD75B7}" type="pres">
      <dgm:prSet presAssocID="{39CC09EF-24E2-4F46-9ABA-C86E16B99273}" presName="Name0" presStyleCnt="0">
        <dgm:presLayoutVars>
          <dgm:dir/>
          <dgm:animLvl val="lvl"/>
          <dgm:resizeHandles val="exact"/>
        </dgm:presLayoutVars>
      </dgm:prSet>
      <dgm:spPr/>
    </dgm:pt>
    <dgm:pt modelId="{A8DD4D7D-B29F-4C37-AE33-3711A1D4C222}" type="pres">
      <dgm:prSet presAssocID="{C6D64157-6990-4C7F-B3B9-794372760B2D}" presName="boxAndChildren" presStyleCnt="0"/>
      <dgm:spPr/>
    </dgm:pt>
    <dgm:pt modelId="{4AAA0EA5-3FFA-4FB5-A17B-1DF3DDFD0464}" type="pres">
      <dgm:prSet presAssocID="{C6D64157-6990-4C7F-B3B9-794372760B2D}" presName="parentTextBox" presStyleLbl="node1" presStyleIdx="0" presStyleCnt="2"/>
      <dgm:spPr/>
    </dgm:pt>
    <dgm:pt modelId="{0C293C4A-F87D-4FD7-B567-C79F6F52A3C9}" type="pres">
      <dgm:prSet presAssocID="{C6D64157-6990-4C7F-B3B9-794372760B2D}" presName="entireBox" presStyleLbl="node1" presStyleIdx="0" presStyleCnt="2"/>
      <dgm:spPr/>
    </dgm:pt>
    <dgm:pt modelId="{A4D226F2-619C-4EEE-90E7-7FF652BDF8CC}" type="pres">
      <dgm:prSet presAssocID="{C6D64157-6990-4C7F-B3B9-794372760B2D}" presName="descendantBox" presStyleCnt="0"/>
      <dgm:spPr/>
    </dgm:pt>
    <dgm:pt modelId="{E505AB25-7F54-4579-8F7B-1EAE0834BDDF}" type="pres">
      <dgm:prSet presAssocID="{E1BD49F2-ED35-4A5F-BC90-2C85FE26C764}" presName="childTextBox" presStyleLbl="fgAccFollowNode1" presStyleIdx="0" presStyleCnt="2">
        <dgm:presLayoutVars>
          <dgm:bulletEnabled val="1"/>
        </dgm:presLayoutVars>
      </dgm:prSet>
      <dgm:spPr/>
    </dgm:pt>
    <dgm:pt modelId="{7A3D2266-0D34-4211-B16A-53AF87625B00}" type="pres">
      <dgm:prSet presAssocID="{8864324F-036A-4840-A4DA-D93534E75BB7}" presName="childTextBox" presStyleLbl="fgAccFollowNode1" presStyleIdx="1" presStyleCnt="2">
        <dgm:presLayoutVars>
          <dgm:bulletEnabled val="1"/>
        </dgm:presLayoutVars>
      </dgm:prSet>
      <dgm:spPr/>
    </dgm:pt>
    <dgm:pt modelId="{91803140-2A24-4583-A9E6-FA6EC46D721E}" type="pres">
      <dgm:prSet presAssocID="{0D9691FB-AD40-4BDB-84AD-F74370C25981}" presName="sp" presStyleCnt="0"/>
      <dgm:spPr/>
    </dgm:pt>
    <dgm:pt modelId="{2DE2300D-C8F4-4707-A521-820CC4BEB8BB}" type="pres">
      <dgm:prSet presAssocID="{1CF932ED-A018-47AC-9DBD-023E78CC4291}" presName="arrowAndChildren" presStyleCnt="0"/>
      <dgm:spPr/>
    </dgm:pt>
    <dgm:pt modelId="{2D893E2D-2AA2-43E5-AAE3-44EEB00F317B}" type="pres">
      <dgm:prSet presAssocID="{1CF932ED-A018-47AC-9DBD-023E78CC4291}" presName="parentTextArrow" presStyleLbl="node1" presStyleIdx="1" presStyleCnt="2"/>
      <dgm:spPr/>
    </dgm:pt>
  </dgm:ptLst>
  <dgm:cxnLst>
    <dgm:cxn modelId="{77588400-F101-4AFE-BED0-79D0792EC542}" type="presOf" srcId="{8864324F-036A-4840-A4DA-D93534E75BB7}" destId="{7A3D2266-0D34-4211-B16A-53AF87625B00}" srcOrd="0" destOrd="0" presId="urn:microsoft.com/office/officeart/2005/8/layout/process4"/>
    <dgm:cxn modelId="{661D661C-9C20-420C-B792-7E3FED504244}" type="presOf" srcId="{C6D64157-6990-4C7F-B3B9-794372760B2D}" destId="{4AAA0EA5-3FFA-4FB5-A17B-1DF3DDFD0464}" srcOrd="0" destOrd="0" presId="urn:microsoft.com/office/officeart/2005/8/layout/process4"/>
    <dgm:cxn modelId="{E4DFD82A-66F0-4EFF-A100-C1FC20C62694}" type="presOf" srcId="{39CC09EF-24E2-4F46-9ABA-C86E16B99273}" destId="{15E67CD3-8CEA-4905-B720-751CF2CD75B7}" srcOrd="0" destOrd="0" presId="urn:microsoft.com/office/officeart/2005/8/layout/process4"/>
    <dgm:cxn modelId="{C5F30A4B-6F24-4B74-8F13-342AC110D790}" type="presOf" srcId="{1CF932ED-A018-47AC-9DBD-023E78CC4291}" destId="{2D893E2D-2AA2-43E5-AAE3-44EEB00F317B}" srcOrd="0" destOrd="0" presId="urn:microsoft.com/office/officeart/2005/8/layout/process4"/>
    <dgm:cxn modelId="{52647274-D4A5-4B4A-B216-3A8BF6CF9414}" type="presOf" srcId="{C6D64157-6990-4C7F-B3B9-794372760B2D}" destId="{0C293C4A-F87D-4FD7-B567-C79F6F52A3C9}" srcOrd="1" destOrd="0" presId="urn:microsoft.com/office/officeart/2005/8/layout/process4"/>
    <dgm:cxn modelId="{830C9A8F-8308-449A-A4C5-5B9808282E17}" srcId="{C6D64157-6990-4C7F-B3B9-794372760B2D}" destId="{8864324F-036A-4840-A4DA-D93534E75BB7}" srcOrd="1" destOrd="0" parTransId="{FAD85674-059D-4F72-86C4-989C28D8C10A}" sibTransId="{DC5E3E60-0522-4016-851B-0397A8D9C315}"/>
    <dgm:cxn modelId="{BEC71192-6E58-49D7-A549-007371788C31}" srcId="{39CC09EF-24E2-4F46-9ABA-C86E16B99273}" destId="{1CF932ED-A018-47AC-9DBD-023E78CC4291}" srcOrd="0" destOrd="0" parTransId="{BBD95274-61AA-4CED-B256-33AE13EE26E7}" sibTransId="{0D9691FB-AD40-4BDB-84AD-F74370C25981}"/>
    <dgm:cxn modelId="{2E63DD9A-3CEC-4FB1-9CB7-7215509F329C}" srcId="{C6D64157-6990-4C7F-B3B9-794372760B2D}" destId="{E1BD49F2-ED35-4A5F-BC90-2C85FE26C764}" srcOrd="0" destOrd="0" parTransId="{1B18F097-45F2-40B2-B30B-7AE36E1A904D}" sibTransId="{FE32D94A-FED3-43E0-950B-2541EBA2DE19}"/>
    <dgm:cxn modelId="{5710E1B7-A55A-441B-8B05-9CEB3D4B6F38}" srcId="{39CC09EF-24E2-4F46-9ABA-C86E16B99273}" destId="{C6D64157-6990-4C7F-B3B9-794372760B2D}" srcOrd="1" destOrd="0" parTransId="{A9905B02-A0C3-4DE2-AE68-0393410AA062}" sibTransId="{87D9771D-EEC3-4C04-9958-1FA79F8EB07A}"/>
    <dgm:cxn modelId="{DBD655FC-0163-4E93-BD43-FBF7660384DF}" type="presOf" srcId="{E1BD49F2-ED35-4A5F-BC90-2C85FE26C764}" destId="{E505AB25-7F54-4579-8F7B-1EAE0834BDDF}" srcOrd="0" destOrd="0" presId="urn:microsoft.com/office/officeart/2005/8/layout/process4"/>
    <dgm:cxn modelId="{B339BCD4-15EF-418B-82B7-7E285A63C887}" type="presParOf" srcId="{15E67CD3-8CEA-4905-B720-751CF2CD75B7}" destId="{A8DD4D7D-B29F-4C37-AE33-3711A1D4C222}" srcOrd="0" destOrd="0" presId="urn:microsoft.com/office/officeart/2005/8/layout/process4"/>
    <dgm:cxn modelId="{761C0D1F-2416-43B7-8F00-B6876EDE6D58}" type="presParOf" srcId="{A8DD4D7D-B29F-4C37-AE33-3711A1D4C222}" destId="{4AAA0EA5-3FFA-4FB5-A17B-1DF3DDFD0464}" srcOrd="0" destOrd="0" presId="urn:microsoft.com/office/officeart/2005/8/layout/process4"/>
    <dgm:cxn modelId="{89ED3C1E-520F-4059-8D64-7EADC84EF044}" type="presParOf" srcId="{A8DD4D7D-B29F-4C37-AE33-3711A1D4C222}" destId="{0C293C4A-F87D-4FD7-B567-C79F6F52A3C9}" srcOrd="1" destOrd="0" presId="urn:microsoft.com/office/officeart/2005/8/layout/process4"/>
    <dgm:cxn modelId="{5D06E959-94FB-4388-9B8F-E8D64DEAA479}" type="presParOf" srcId="{A8DD4D7D-B29F-4C37-AE33-3711A1D4C222}" destId="{A4D226F2-619C-4EEE-90E7-7FF652BDF8CC}" srcOrd="2" destOrd="0" presId="urn:microsoft.com/office/officeart/2005/8/layout/process4"/>
    <dgm:cxn modelId="{3AF102E8-4198-4AF2-AAF1-F32EE4E6F2D5}" type="presParOf" srcId="{A4D226F2-619C-4EEE-90E7-7FF652BDF8CC}" destId="{E505AB25-7F54-4579-8F7B-1EAE0834BDDF}" srcOrd="0" destOrd="0" presId="urn:microsoft.com/office/officeart/2005/8/layout/process4"/>
    <dgm:cxn modelId="{14CC9001-596E-440B-A4E7-19FBCF49F05F}" type="presParOf" srcId="{A4D226F2-619C-4EEE-90E7-7FF652BDF8CC}" destId="{7A3D2266-0D34-4211-B16A-53AF87625B00}" srcOrd="1" destOrd="0" presId="urn:microsoft.com/office/officeart/2005/8/layout/process4"/>
    <dgm:cxn modelId="{620E464E-A9DB-4CD5-A6EE-BF7A10D8CA01}" type="presParOf" srcId="{15E67CD3-8CEA-4905-B720-751CF2CD75B7}" destId="{91803140-2A24-4583-A9E6-FA6EC46D721E}" srcOrd="1" destOrd="0" presId="urn:microsoft.com/office/officeart/2005/8/layout/process4"/>
    <dgm:cxn modelId="{FDD7C8B4-73F6-4A5B-B597-01AFA180F07C}" type="presParOf" srcId="{15E67CD3-8CEA-4905-B720-751CF2CD75B7}" destId="{2DE2300D-C8F4-4707-A521-820CC4BEB8BB}" srcOrd="2" destOrd="0" presId="urn:microsoft.com/office/officeart/2005/8/layout/process4"/>
    <dgm:cxn modelId="{2A7B0BC2-EE69-4659-B26B-2A4A39E6E76F}" type="presParOf" srcId="{2DE2300D-C8F4-4707-A521-820CC4BEB8BB}" destId="{2D893E2D-2AA2-43E5-AAE3-44EEB00F317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93C4A-F87D-4FD7-B567-C79F6F52A3C9}">
      <dsp:nvSpPr>
        <dsp:cNvPr id="0" name=""/>
        <dsp:cNvSpPr/>
      </dsp:nvSpPr>
      <dsp:spPr>
        <a:xfrm>
          <a:off x="0" y="1941550"/>
          <a:ext cx="8178278" cy="12738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Estimating the indirect cost = Fringe benefits + indirect labor cost </a:t>
          </a:r>
        </a:p>
      </dsp:txBody>
      <dsp:txXfrm>
        <a:off x="0" y="1941550"/>
        <a:ext cx="8178278" cy="687888"/>
      </dsp:txXfrm>
    </dsp:sp>
    <dsp:sp modelId="{E505AB25-7F54-4579-8F7B-1EAE0834BDDF}">
      <dsp:nvSpPr>
        <dsp:cNvPr id="0" name=""/>
        <dsp:cNvSpPr/>
      </dsp:nvSpPr>
      <dsp:spPr>
        <a:xfrm>
          <a:off x="0" y="2603961"/>
          <a:ext cx="4089139" cy="58597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Fringe benefits = 44% of direct labor cost.</a:t>
          </a:r>
        </a:p>
      </dsp:txBody>
      <dsp:txXfrm>
        <a:off x="0" y="2603961"/>
        <a:ext cx="4089139" cy="585979"/>
      </dsp:txXfrm>
    </dsp:sp>
    <dsp:sp modelId="{7A3D2266-0D34-4211-B16A-53AF87625B00}">
      <dsp:nvSpPr>
        <dsp:cNvPr id="0" name=""/>
        <dsp:cNvSpPr/>
      </dsp:nvSpPr>
      <dsp:spPr>
        <a:xfrm>
          <a:off x="4089139" y="2603961"/>
          <a:ext cx="4089139" cy="58597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Indirect cost = 120% of direct labor cost.</a:t>
          </a:r>
        </a:p>
      </dsp:txBody>
      <dsp:txXfrm>
        <a:off x="4089139" y="2603961"/>
        <a:ext cx="4089139" cy="585979"/>
      </dsp:txXfrm>
    </dsp:sp>
    <dsp:sp modelId="{2D893E2D-2AA2-43E5-AAE3-44EEB00F317B}">
      <dsp:nvSpPr>
        <dsp:cNvPr id="0" name=""/>
        <dsp:cNvSpPr/>
      </dsp:nvSpPr>
      <dsp:spPr>
        <a:xfrm rot="10800000">
          <a:off x="0" y="1450"/>
          <a:ext cx="8178278" cy="1959208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Cost per unit = Material cost + Direct labor cost + indirect labor cost</a:t>
          </a:r>
        </a:p>
      </dsp:txBody>
      <dsp:txXfrm rot="10800000">
        <a:off x="0" y="1450"/>
        <a:ext cx="8178278" cy="1273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1EB2C-44AD-4184-A82D-69F34B55285E}" type="datetimeFigureOut">
              <a:rPr lang="en-US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3CE86-B717-4344-BE9C-22F5442F616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8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e244ef0c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e244ef0c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e192c9ea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e192c9ea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9932BD-0321-DE48-A508-54439BCBD5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7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9932BD-0321-DE48-A508-54439BCBD5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99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C016-FEAF-4569-B73D-2565ADA0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2C17-6DCC-48B6-9533-4AE73E510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69FA2-ACD9-4086-9199-FC9C30539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4F81-E986-4447-948D-CDF8BA87F551}" type="datetime1">
              <a:rPr lang="zh-CN" altLang="en-US" smtClean="0"/>
              <a:t>2021/4/21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F6ECC-FCE4-46F7-8064-2B85DDE4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5F30-6E9C-41B8-A45A-ECF58A61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50B69-7F6C-41E4-89B9-B7C4D92B6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B0084-E7A4-3142-ABF7-9C20E527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270ECC-6787-C140-B9FD-0B7461C3E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87E70-2374-C045-8DE1-2943B003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F5915E-8818-DC43-B402-D90F65C5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49EAD-8919-4944-BCAE-C0A8F33A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3530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E2CC0-F6D4-664F-A680-5D0E7D19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15C91-2F7B-5A48-B5EB-21C093915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C3DDD2-8D2A-6F4B-B022-E547B9A4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C85F0-9547-794E-BFE1-0068BA02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F71F8-07CF-EE41-91EE-ADA743C7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765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A982C-B0CA-0641-897C-6FDA175D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94D5E-AC58-4A48-B5BE-E69C1E54B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78ACE-BC16-CB4A-8619-889C72FB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6CCF8-2F3B-5542-9667-5AE67A2B0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EAC11D-D4F6-0644-8D83-32B4FB50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050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FCA29-4BB9-0242-8269-125B7873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05454B-57D0-C148-8ACE-C34CE56FF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E667DF-36D2-5A41-8A2C-DA49094D4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7A0FB4-D997-6E44-AF22-07225182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A1E80-564A-504D-9E4F-B2B9E2D0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DF90DF-7366-424E-87FD-77B24D78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1480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3566D-AE9D-4240-9940-A3AAE79B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FE0B4A-3DCA-C34E-93D0-A93E147D4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978381-0EC6-804A-AB43-112C45BF7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FCC950-8572-7046-8401-0256EA549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B20734-0CCB-2346-B1C0-B05B7C7D9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90DCEF-0745-1049-855C-655217E1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6C68AB-921D-FB4E-9B12-D161C112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773A9A-2D15-814C-A7B2-7421C758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00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4A84D-4AB0-A64F-A503-FC210202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3C1EC4-AF3D-264F-87D6-F307E884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4B370E-5EDF-0C45-8CED-74DFE788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096F12-428E-884C-87E1-9FE12A0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40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1778DD-72C8-8F42-8E83-9C19E637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4EDD16-DB04-C64E-AB76-99D14C5E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A9FE6C-C14D-CC41-8C2C-4FA08A99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333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B4520-A7BB-5146-A216-6DE24764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D0E67-EB79-244C-8A3C-624256F70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11EBBC-AFE6-4D48-937A-EE08C1E5C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A92A54-1D5B-E24D-81B3-51C1D394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007890-3DCF-F14F-A461-23A1ED2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B5F6ED-9B8A-7D40-85B0-1E11AA6F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4242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DE240-97FA-9F48-A9F7-526BDF92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689F0B-223E-6249-A92D-67A86557D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05A65B-6DD3-8E47-8112-8FF717BF7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CF5E5-C06B-1B4F-8B5E-3F6388BF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640034-9A32-4D42-8C59-0E4779E4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0A12BA-83BD-B443-B506-C744683E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707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0675F-00F4-9043-81A4-420E64B9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D8F3D1-7468-CD48-AB1F-F1F7B52E2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3F130F-8CD1-CF46-8FD2-EDB578A4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5A2715-4C69-C74C-B678-4B362447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CE636-EA54-1640-8669-E1F09F01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778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9858CE-FE90-9A43-94C0-991058AC4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572F1F-5793-2545-B91E-04CEB789D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D2838-B716-C342-9BF0-179F1492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791039-028B-384E-B28D-1ECE301E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5CF58-A452-454F-9277-12A7C103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656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4201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7833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16423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093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2860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88368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9611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28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9029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6251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3652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F989-92F0-4C4A-8400-F14461987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DDD76-55AA-9F47-B6F3-B6F073B01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CB50B-F361-A548-A7D1-7697E011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9EF7C-DEEA-1C44-A68C-9B4025B4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7ECD0-E3ED-374E-8B80-BDD7CD0E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73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999B-587D-3A44-8901-8246BA8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256D6-13D6-1B42-AE2D-7F05E40D0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9AA02-8295-284C-8CE3-ED7BCC1D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88A02-3CFB-2442-82E5-FE104A3C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D27F7-A68A-9B4E-B48E-84782540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69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41BE-1A14-8E47-BFB2-69827283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2FDD-775B-4947-81BE-E12F474EE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2A135-37AD-3547-8C3A-1C74FBEC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99A26-CA51-8A4D-8E63-FA3A09DB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C6AB4-893D-2944-8453-4EF7AA06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20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B0EA-7C81-E34A-9057-9F1FD122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2E10-A293-E441-8F53-AA00729B1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7F6FA-701B-354F-B6CB-1F8EF7CC8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9A5BE-5A09-E844-B4E4-67F92DB2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62100-56E2-3042-8B3F-0389B55E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D47F2-0397-5749-83AC-D26F0E96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032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D8AD-1B81-7D4B-AACF-4720676B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3ECAB-F523-B348-9341-9CCDE9553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6FD41-A9A9-7D4A-B8FD-2DF8400BE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0A0C2-BAC2-2F46-A3E2-03515267A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5A800B-4696-A645-9679-AE81A2611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F776B-0ADB-5045-AECF-BCD7E0CC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31ED1-2386-D749-80F4-863CB28E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458B4-B203-7644-96C4-662AE123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003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F2-DD54-144F-A02F-F348D94D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7FD90-1D1E-2D4D-AD4D-2EF26AE9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BDA60-B1F8-2441-9D90-55F19573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872EF-B19C-1744-985C-3424EADD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82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96E61-3D5A-7D4A-8E46-AFFC2B11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87A8C-78EF-EF42-99EC-43398D96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40987-4DDF-034F-894E-AABCD5CB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DAAB-EFE8-FD43-BF46-A1D3DD51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69E4-68AE-E744-81D0-F90CE1B6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63943-9FBE-0748-B495-0FAAADDB4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795A3-B313-0245-87BD-68E0A1C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2178F-CBD2-BD4E-B6C5-57CEDA5E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6CBBD-A042-D74F-B7F4-A15897D3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956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B75B-9594-E644-B0AA-0D873A41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17A40-2D45-E84E-B8E0-CF0A90491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C62A4-2C26-F249-AE72-54AD6244C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0677A-0B66-AC46-8419-61C098C3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1AC37-FD9F-B249-BEA4-A57EFEF8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8B897-54A0-014C-9591-C9F47BEF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987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3F3C-163D-BC45-B876-931F895D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82346-C520-0640-92B6-163B4F3E3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487F-299C-DA4A-9E6F-B378665D8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2E090-F62C-3C41-B46A-2398D87E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3E65F-D4EA-FF48-BA77-2E6DE5AE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606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910C6-9466-F045-85B6-C26AD6E3A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B32E9-26B9-BA46-AB87-EEDA5F514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0C5C3-9628-184D-AB01-7D67C235C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DAAC-188C-E442-BA92-B6461765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120F-67B0-E14B-A28E-CA56EF21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2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89EA7C-4628-C54D-8D2F-AA328A77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E57B62-AB1A-7F48-8CDB-023F9F654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00D1E-9F79-4948-A2C3-259653A05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EE83-05DB-5D49-93CE-5598283D8672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918238-B122-9F40-BEDE-B3372A3B3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F5E1AE-20FA-DA40-8F3E-1AEEE8250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BD134-C1A0-0F4A-B827-AADDF29E35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724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12798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FC7198-6815-B348-A239-D17479B6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A6022-02AE-7447-8E6E-DBEFE7E7A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D5ECA-1B38-1345-9B3B-5A8BD43F1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B48C1-8521-A24B-8968-5FB91B9E5D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E7339-DD3C-5149-8A63-EAD78CB91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2CAE-BAB6-EE44-B01F-1053EC7AF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1B4B5-7BED-2F4D-8715-7D99AC4FE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7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marketingmanagementbba.blogspot.com/2016/02/what-factors-will-you-consider-at-time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ularityhub.com/2016/03/22/technology-feels-like-its-accelerating-because-it-actually-is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851" y="881684"/>
            <a:ext cx="5002308" cy="509463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621633" y="2613967"/>
            <a:ext cx="8458800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64417" y="340300"/>
            <a:ext cx="58632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100" b="1">
                <a:solidFill>
                  <a:srgbClr val="FF00FF"/>
                </a:solidFill>
                <a:latin typeface="Garamond" panose="02020404030301010803" pitchFamily="18" charset="0"/>
                <a:ea typeface="Montserrat"/>
                <a:cs typeface="Montserrat"/>
                <a:sym typeface="Montserrat"/>
              </a:rPr>
              <a:t>Final Presentation</a:t>
            </a:r>
            <a:endParaRPr lang="en" sz="4100" b="1">
              <a:solidFill>
                <a:srgbClr val="FF00FF"/>
              </a:solidFill>
              <a:latin typeface="Garamond" panose="02020404030301010803" pitchFamily="18" charset="0"/>
              <a:ea typeface="Montserrat"/>
              <a:cs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004833" y="5156567"/>
            <a:ext cx="10182400" cy="1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>
                <a:solidFill>
                  <a:srgbClr val="FF00FF"/>
                </a:solidFill>
                <a:latin typeface="Garamond"/>
              </a:rPr>
              <a:t>EIN6510 - Principles of Manufacturing Systems Engineering</a:t>
            </a:r>
          </a:p>
          <a:p>
            <a:pPr algn="ctr"/>
            <a:r>
              <a:rPr lang="en-US">
                <a:solidFill>
                  <a:srgbClr val="FF00FF"/>
                </a:solidFill>
                <a:latin typeface="Garamond"/>
              </a:rPr>
              <a:t>Team 2 - G²</a:t>
            </a:r>
          </a:p>
          <a:p>
            <a:pPr algn="ctr"/>
            <a:r>
              <a:rPr lang="en-US" err="1">
                <a:solidFill>
                  <a:srgbClr val="FF00FF"/>
                </a:solidFill>
                <a:latin typeface="Garamond"/>
              </a:rPr>
              <a:t>Chenchu</a:t>
            </a:r>
            <a:r>
              <a:rPr lang="en-US">
                <a:solidFill>
                  <a:srgbClr val="FF00FF"/>
                </a:solidFill>
                <a:latin typeface="Garamond"/>
              </a:rPr>
              <a:t> Sakthi Charan Kondugari, Chad Tucker, Samrudh U P, Chenyu Yang</a:t>
            </a:r>
          </a:p>
        </p:txBody>
      </p:sp>
    </p:spTree>
    <p:extLst>
      <p:ext uri="{BB962C8B-B14F-4D97-AF65-F5344CB8AC3E}">
        <p14:creationId xmlns:p14="http://schemas.microsoft.com/office/powerpoint/2010/main" val="371650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ACC57-EDE8-F04D-8611-83DDFFB7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Schematic</a:t>
            </a:r>
          </a:p>
        </p:txBody>
      </p:sp>
      <p:pic>
        <p:nvPicPr>
          <p:cNvPr id="46" name="内容占位符 45">
            <a:extLst>
              <a:ext uri="{FF2B5EF4-FFF2-40B4-BE49-F238E27FC236}">
                <a16:creationId xmlns:a16="http://schemas.microsoft.com/office/drawing/2014/main" id="{5B213710-3898-744B-A2BD-24C6BE09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4" y="2091095"/>
            <a:ext cx="10581732" cy="42062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F7C28D-91B5-4C48-8FC4-D2F02D2D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1DE50B69-7F6C-41E4-89B9-B7C4D92B62D1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A751D-3ADB-492D-841B-A244F8856F04}"/>
              </a:ext>
            </a:extLst>
          </p:cNvPr>
          <p:cNvSpPr/>
          <p:nvPr/>
        </p:nvSpPr>
        <p:spPr>
          <a:xfrm>
            <a:off x="4492103" y="4500979"/>
            <a:ext cx="1766654" cy="257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AD8622-FE8D-442C-B971-01D1E0D2CBAD}"/>
              </a:ext>
            </a:extLst>
          </p:cNvPr>
          <p:cNvSpPr/>
          <p:nvPr/>
        </p:nvSpPr>
        <p:spPr>
          <a:xfrm flipV="1">
            <a:off x="2769838" y="4326741"/>
            <a:ext cx="941029" cy="58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0038A-C082-4AEE-9A96-7CC324A7DD80}"/>
              </a:ext>
            </a:extLst>
          </p:cNvPr>
          <p:cNvSpPr txBox="1"/>
          <p:nvPr/>
        </p:nvSpPr>
        <p:spPr>
          <a:xfrm>
            <a:off x="4492103" y="4445039"/>
            <a:ext cx="176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Drive spring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2F773-641D-4D06-AEC5-5C1B7802C201}"/>
              </a:ext>
            </a:extLst>
          </p:cNvPr>
          <p:cNvSpPr txBox="1"/>
          <p:nvPr/>
        </p:nvSpPr>
        <p:spPr>
          <a:xfrm>
            <a:off x="2689934" y="4332303"/>
            <a:ext cx="110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Spring</a:t>
            </a:r>
          </a:p>
          <a:p>
            <a:r>
              <a:rPr lang="en-US"/>
              <a:t>Release </a:t>
            </a:r>
          </a:p>
        </p:txBody>
      </p:sp>
    </p:spTree>
    <p:extLst>
      <p:ext uri="{BB962C8B-B14F-4D97-AF65-F5344CB8AC3E}">
        <p14:creationId xmlns:p14="http://schemas.microsoft.com/office/powerpoint/2010/main" val="295817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9E62-BD73-E94A-88F8-CD5F56B9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kumimoji="1" lang="en-US" altLang="zh-CN" sz="4000"/>
              <a:t>Specifications of Components</a:t>
            </a:r>
            <a:endParaRPr kumimoji="1"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5F3AE-5ED2-AE46-B6B4-D7F233FF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kumimoji="1" lang="en-US" altLang="zh-CN" sz="1900">
                <a:solidFill>
                  <a:schemeClr val="tx1"/>
                </a:solidFill>
              </a:rPr>
              <a:t>Internal</a:t>
            </a:r>
          </a:p>
          <a:p>
            <a:pPr lvl="1"/>
            <a:r>
              <a:rPr kumimoji="1" lang="en-US" altLang="zh-CN" sz="1900">
                <a:solidFill>
                  <a:schemeClr val="tx1"/>
                </a:solidFill>
              </a:rPr>
              <a:t>Circuit board – provided by suppliers; support energy transformation</a:t>
            </a:r>
            <a:endParaRPr lang="en-US" altLang="zh-CN" sz="1900">
              <a:solidFill>
                <a:schemeClr val="tx1"/>
              </a:solidFill>
            </a:endParaRPr>
          </a:p>
          <a:p>
            <a:pPr lvl="1"/>
            <a:r>
              <a:rPr kumimoji="1" lang="en-US" altLang="zh-CN" sz="1900">
                <a:solidFill>
                  <a:schemeClr val="tx1"/>
                </a:solidFill>
              </a:rPr>
              <a:t>Coupler – provided by suppliers; support energy transformation</a:t>
            </a:r>
            <a:endParaRPr lang="en-US" altLang="zh-CN" sz="1900">
              <a:solidFill>
                <a:schemeClr val="tx1"/>
              </a:solidFill>
            </a:endParaRPr>
          </a:p>
          <a:p>
            <a:pPr lvl="1"/>
            <a:r>
              <a:rPr kumimoji="1" lang="en-US" altLang="zh-CN" sz="1900">
                <a:solidFill>
                  <a:schemeClr val="tx1"/>
                </a:solidFill>
              </a:rPr>
              <a:t>Spring steel – provided by suppliers; durable</a:t>
            </a:r>
            <a:r>
              <a:rPr kumimoji="1" lang="zh-CN" altLang="en-US" sz="1900">
                <a:solidFill>
                  <a:schemeClr val="tx1"/>
                </a:solidFill>
              </a:rPr>
              <a:t> </a:t>
            </a:r>
            <a:r>
              <a:rPr kumimoji="1" lang="en-US" altLang="zh-CN" sz="1900">
                <a:solidFill>
                  <a:schemeClr val="tx1"/>
                </a:solidFill>
              </a:rPr>
              <a:t>and flexible</a:t>
            </a:r>
            <a:endParaRPr lang="en-US" altLang="zh-CN" sz="1900">
              <a:solidFill>
                <a:schemeClr val="tx1"/>
              </a:solidFill>
            </a:endParaRPr>
          </a:p>
          <a:p>
            <a:pPr lvl="1"/>
            <a:r>
              <a:rPr kumimoji="1" lang="en-US" altLang="zh-CN" sz="1900">
                <a:solidFill>
                  <a:schemeClr val="tx1"/>
                </a:solidFill>
              </a:rPr>
              <a:t>Linkage – durable</a:t>
            </a:r>
            <a:endParaRPr lang="en-US" altLang="zh-CN" sz="1900">
              <a:solidFill>
                <a:schemeClr val="tx1"/>
              </a:solidFill>
            </a:endParaRPr>
          </a:p>
          <a:p>
            <a:pPr lvl="1"/>
            <a:r>
              <a:rPr kumimoji="1" lang="en-US" altLang="zh-CN" sz="1900">
                <a:solidFill>
                  <a:schemeClr val="tx1"/>
                </a:solidFill>
              </a:rPr>
              <a:t>Gripper – strong</a:t>
            </a:r>
            <a:endParaRPr lang="en-US" altLang="zh-CN" sz="1900">
              <a:solidFill>
                <a:schemeClr val="tx1"/>
              </a:solidFill>
            </a:endParaRPr>
          </a:p>
          <a:p>
            <a:r>
              <a:rPr kumimoji="1" lang="en-US" altLang="zh-CN" sz="1900">
                <a:solidFill>
                  <a:schemeClr val="tx1"/>
                </a:solidFill>
              </a:rPr>
              <a:t>External</a:t>
            </a:r>
            <a:endParaRPr lang="en-US" altLang="zh-CN" sz="1900">
              <a:solidFill>
                <a:schemeClr val="tx1"/>
              </a:solidFill>
            </a:endParaRPr>
          </a:p>
          <a:p>
            <a:pPr lvl="1"/>
            <a:r>
              <a:rPr kumimoji="1" lang="en-US" altLang="zh-CN" sz="1900">
                <a:solidFill>
                  <a:schemeClr val="tx1"/>
                </a:solidFill>
              </a:rPr>
              <a:t>Tip – withstand high temperature (&gt;M.P. of glue)</a:t>
            </a:r>
            <a:endParaRPr lang="en-US" altLang="zh-CN" sz="1900">
              <a:solidFill>
                <a:schemeClr val="tx1"/>
              </a:solidFill>
            </a:endParaRPr>
          </a:p>
          <a:p>
            <a:pPr lvl="1"/>
            <a:r>
              <a:rPr kumimoji="1" lang="en-US" altLang="zh-CN" sz="1900">
                <a:solidFill>
                  <a:schemeClr val="tx1"/>
                </a:solidFill>
              </a:rPr>
              <a:t>Trigger – durable</a:t>
            </a:r>
            <a:endParaRPr lang="en-US" altLang="zh-CN" sz="1900">
              <a:solidFill>
                <a:schemeClr val="tx1"/>
              </a:solidFill>
            </a:endParaRPr>
          </a:p>
          <a:p>
            <a:pPr lvl="1"/>
            <a:r>
              <a:rPr kumimoji="1" lang="en-US" altLang="zh-CN" sz="1900">
                <a:solidFill>
                  <a:schemeClr val="tx1"/>
                </a:solidFill>
              </a:rPr>
              <a:t>Outer shell – strong</a:t>
            </a:r>
            <a:endParaRPr lang="en-US" altLang="zh-CN" sz="1900">
              <a:solidFill>
                <a:schemeClr val="tx1"/>
              </a:solidFill>
            </a:endParaRPr>
          </a:p>
          <a:p>
            <a:pPr lvl="1"/>
            <a:endParaRPr kumimoji="1" lang="en-US" altLang="zh-CN" sz="1900">
              <a:solidFill>
                <a:schemeClr val="tx1"/>
              </a:solidFill>
            </a:endParaRPr>
          </a:p>
          <a:p>
            <a:pPr lvl="1"/>
            <a:endParaRPr kumimoji="1"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10B747-FE51-B14C-A4D2-D4B7CD5B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1DE50B69-7F6C-41E4-89B9-B7C4D92B62D1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4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AE94-80C9-4F80-A33B-F8E85D0E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CAD Drawings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1877A-CB8B-4F9D-995E-19A0F5EC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50B69-7F6C-41E4-89B9-B7C4D92B62D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2281C0-1840-4243-BAD5-F447099E4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930" y="741626"/>
            <a:ext cx="4995582" cy="580057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C63B5C8-4535-4106-A185-40922DEC0339}"/>
              </a:ext>
            </a:extLst>
          </p:cNvPr>
          <p:cNvSpPr/>
          <p:nvPr/>
        </p:nvSpPr>
        <p:spPr>
          <a:xfrm>
            <a:off x="6234324" y="1449772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C12E5C-CEC2-4E5B-B480-22283B2A79EB}"/>
              </a:ext>
            </a:extLst>
          </p:cNvPr>
          <p:cNvSpPr/>
          <p:nvPr/>
        </p:nvSpPr>
        <p:spPr>
          <a:xfrm>
            <a:off x="7758324" y="6010566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E3B046-1444-4508-B58C-C69A1FBDAADD}"/>
              </a:ext>
            </a:extLst>
          </p:cNvPr>
          <p:cNvSpPr/>
          <p:nvPr/>
        </p:nvSpPr>
        <p:spPr>
          <a:xfrm>
            <a:off x="7478177" y="3399595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0657577-50F7-41BF-BA24-6187488A2FB7}"/>
              </a:ext>
            </a:extLst>
          </p:cNvPr>
          <p:cNvSpPr/>
          <p:nvPr/>
        </p:nvSpPr>
        <p:spPr>
          <a:xfrm>
            <a:off x="7534206" y="4497771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BDF27-86C8-4BDA-B37B-C9C0A74A0D68}"/>
              </a:ext>
            </a:extLst>
          </p:cNvPr>
          <p:cNvSpPr txBox="1"/>
          <p:nvPr/>
        </p:nvSpPr>
        <p:spPr>
          <a:xfrm>
            <a:off x="3421717" y="147189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Glue tip which controls flow rate of glue out of the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35203-AAEC-480B-84BF-9B1B87D6A7D2}"/>
              </a:ext>
            </a:extLst>
          </p:cNvPr>
          <p:cNvSpPr txBox="1"/>
          <p:nvPr/>
        </p:nvSpPr>
        <p:spPr>
          <a:xfrm>
            <a:off x="4463864" y="34553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Centered Mounted 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E2663-6616-4154-98B6-E923DB9A9FB0}"/>
              </a:ext>
            </a:extLst>
          </p:cNvPr>
          <p:cNvSpPr txBox="1"/>
          <p:nvPr/>
        </p:nvSpPr>
        <p:spPr>
          <a:xfrm>
            <a:off x="4654363" y="45535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Child Lock Mechanism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8DB377-C19D-4800-83ED-AD0944FF2F98}"/>
              </a:ext>
            </a:extLst>
          </p:cNvPr>
          <p:cNvSpPr txBox="1"/>
          <p:nvPr/>
        </p:nvSpPr>
        <p:spPr>
          <a:xfrm>
            <a:off x="4856069" y="60102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Inbuilt battery Pack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44C816F-399E-40B7-B11E-7689BA432D23}"/>
              </a:ext>
            </a:extLst>
          </p:cNvPr>
          <p:cNvSpPr/>
          <p:nvPr/>
        </p:nvSpPr>
        <p:spPr>
          <a:xfrm rot="-1740000">
            <a:off x="5995488" y="2223144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B03C0-D567-41D4-8736-CA3432971BF0}"/>
              </a:ext>
            </a:extLst>
          </p:cNvPr>
          <p:cNvSpPr txBox="1"/>
          <p:nvPr/>
        </p:nvSpPr>
        <p:spPr>
          <a:xfrm>
            <a:off x="3281057" y="24658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Accepts standard size glue sticks</a:t>
            </a:r>
          </a:p>
        </p:txBody>
      </p:sp>
    </p:spTree>
    <p:extLst>
      <p:ext uri="{BB962C8B-B14F-4D97-AF65-F5344CB8AC3E}">
        <p14:creationId xmlns:p14="http://schemas.microsoft.com/office/powerpoint/2010/main" val="309518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E265-32EA-48A3-BCDF-6B43EFB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CAD Drawings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6AF10-44D7-48AE-9FDE-45DD74B6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50B69-7F6C-41E4-89B9-B7C4D92B62D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FC27E2C9-30B9-4AF1-8CFE-B190AA42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501" y="1351696"/>
            <a:ext cx="4300817" cy="5364174"/>
          </a:xfrm>
          <a:prstGeom prst="rect">
            <a:avLst/>
          </a:prstGeom>
        </p:spPr>
      </p:pic>
      <p:pic>
        <p:nvPicPr>
          <p:cNvPr id="3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A39493AC-8473-4829-BCBC-941EFC23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8" y="1444414"/>
            <a:ext cx="8062822" cy="52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8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7394-2E73-4953-9DF9-A191CC94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CAD Drawings</a:t>
            </a:r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0A9466FF-1A40-4745-9876-9EFCEF257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5773" y="2576419"/>
            <a:ext cx="2145867" cy="21886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1CB0F-7AEA-40A6-977A-AECA244ED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50B69-7F6C-41E4-89B9-B7C4D92B62D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ADA5626-8FBF-401C-8199-DABA2C1FC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635" y="2573617"/>
            <a:ext cx="2026024" cy="2427942"/>
          </a:xfrm>
          <a:prstGeom prst="rect">
            <a:avLst/>
          </a:prstGeom>
        </p:spPr>
      </p:pic>
      <p:pic>
        <p:nvPicPr>
          <p:cNvPr id="7" name="Picture 7" descr="Shape&#10;&#10;Description automatically generated">
            <a:extLst>
              <a:ext uri="{FF2B5EF4-FFF2-40B4-BE49-F238E27FC236}">
                <a16:creationId xmlns:a16="http://schemas.microsoft.com/office/drawing/2014/main" id="{12EC8FDC-931E-4D4D-A134-CB58BAEFD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376" y="2413746"/>
            <a:ext cx="1458748" cy="2501154"/>
          </a:xfrm>
          <a:prstGeom prst="rect">
            <a:avLst/>
          </a:prstGeom>
        </p:spPr>
      </p:pic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C6F18205-75A8-460C-B214-4731BF900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76" y="2574786"/>
            <a:ext cx="2855258" cy="1898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2C2C6-09BE-4C99-BDD2-4C3B061167B2}"/>
              </a:ext>
            </a:extLst>
          </p:cNvPr>
          <p:cNvSpPr txBox="1"/>
          <p:nvPr/>
        </p:nvSpPr>
        <p:spPr>
          <a:xfrm>
            <a:off x="5161429" y="20237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Gripper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3F542-4C4A-49A7-BC1A-E3CDDC418004}"/>
              </a:ext>
            </a:extLst>
          </p:cNvPr>
          <p:cNvSpPr txBox="1"/>
          <p:nvPr/>
        </p:nvSpPr>
        <p:spPr>
          <a:xfrm>
            <a:off x="1519517" y="202378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Trigger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1C8A5-EA24-4D58-9BC9-2FC0C0087365}"/>
              </a:ext>
            </a:extLst>
          </p:cNvPr>
          <p:cNvSpPr txBox="1"/>
          <p:nvPr/>
        </p:nvSpPr>
        <p:spPr>
          <a:xfrm>
            <a:off x="9856693" y="202378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Tip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F453C-EB23-46AF-B0A9-FAB4D67043A8}"/>
              </a:ext>
            </a:extLst>
          </p:cNvPr>
          <p:cNvSpPr txBox="1"/>
          <p:nvPr/>
        </p:nvSpPr>
        <p:spPr>
          <a:xfrm>
            <a:off x="7335370" y="20237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Safety Lock</a:t>
            </a:r>
          </a:p>
        </p:txBody>
      </p:sp>
    </p:spTree>
    <p:extLst>
      <p:ext uri="{BB962C8B-B14F-4D97-AF65-F5344CB8AC3E}">
        <p14:creationId xmlns:p14="http://schemas.microsoft.com/office/powerpoint/2010/main" val="154306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FF70-9CDF-4452-A9DB-49ACC0CD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89" y="160400"/>
            <a:ext cx="11360800" cy="763600"/>
          </a:xfrm>
        </p:spPr>
        <p:txBody>
          <a:bodyPr/>
          <a:lstStyle/>
          <a:p>
            <a:r>
              <a:rPr lang="en-US"/>
              <a:t>CAD Drawings</a:t>
            </a:r>
          </a:p>
        </p:txBody>
      </p:sp>
      <p:pic>
        <p:nvPicPr>
          <p:cNvPr id="4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0360206F-05E6-4E22-8930-BF4C94921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19" y="992982"/>
            <a:ext cx="4659150" cy="3119967"/>
          </a:xfrm>
        </p:spPr>
      </p:pic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0133786D-6C25-4A31-8CE6-C228B070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287" y="992982"/>
            <a:ext cx="4778162" cy="311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828F83-DBAF-44C3-A642-08EB16FA4B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" t="40184" r="7030"/>
          <a:stretch/>
        </p:blipFill>
        <p:spPr>
          <a:xfrm>
            <a:off x="589219" y="4556107"/>
            <a:ext cx="4589757" cy="1889851"/>
          </a:xfrm>
          <a:prstGeom prst="rect">
            <a:avLst/>
          </a:prstGeom>
        </p:spPr>
      </p:pic>
      <p:pic>
        <p:nvPicPr>
          <p:cNvPr id="7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214B05F7-9E23-46DF-84B0-2723D56F6A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569" r="8318"/>
          <a:stretch/>
        </p:blipFill>
        <p:spPr>
          <a:xfrm>
            <a:off x="6361245" y="4556106"/>
            <a:ext cx="5458204" cy="1889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52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BBB7-6EDE-4FAA-860A-86E10FD6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CAD Drawings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2A664-BB3D-4597-8E9C-0F630962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50B69-7F6C-41E4-89B9-B7C4D92B62D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21FE4BC3-07F2-4869-A4A6-79389BE6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65" y="1471352"/>
            <a:ext cx="6754483" cy="4291982"/>
          </a:xfrm>
          <a:prstGeom prst="rect">
            <a:avLst/>
          </a:prstGeom>
        </p:spPr>
      </p:pic>
      <p:pic>
        <p:nvPicPr>
          <p:cNvPr id="8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D482D1EE-4E2C-4E78-B988-B35F83FA8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03" b="-209"/>
          <a:stretch/>
        </p:blipFill>
        <p:spPr>
          <a:xfrm>
            <a:off x="583626" y="1469958"/>
            <a:ext cx="4423843" cy="4564733"/>
          </a:xfrm>
        </p:spPr>
      </p:pic>
    </p:spTree>
    <p:extLst>
      <p:ext uri="{BB962C8B-B14F-4D97-AF65-F5344CB8AC3E}">
        <p14:creationId xmlns:p14="http://schemas.microsoft.com/office/powerpoint/2010/main" val="1123296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4129-5781-43D8-913F-32983414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COTS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3A74-A675-4898-8348-6DC77322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Wiring from the Battery to the Heater</a:t>
            </a:r>
          </a:p>
          <a:p>
            <a:r>
              <a:rPr lang="en-US"/>
              <a:t>Battery</a:t>
            </a:r>
          </a:p>
          <a:p>
            <a:r>
              <a:rPr lang="en-US"/>
              <a:t>Compression Spring</a:t>
            </a:r>
          </a:p>
          <a:p>
            <a:r>
              <a:rPr lang="en-US"/>
              <a:t>Coupler</a:t>
            </a:r>
          </a:p>
          <a:p>
            <a:r>
              <a:rPr lang="en-US"/>
              <a:t>Heater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E232DBB4-2892-4FD0-8EAE-3BE8BF97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75" y="5833533"/>
            <a:ext cx="31623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263A730-18F7-49A3-B31C-CE841A91B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00" y="197244"/>
            <a:ext cx="5208815" cy="34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D64D91C-6E54-42C0-B555-B39C3C03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34" y="3661039"/>
            <a:ext cx="5287173" cy="311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867D60F-685D-4C68-9275-A911A4D65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3240857"/>
            <a:ext cx="5133975" cy="25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8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E2BD4-3B55-E64B-9E8D-950CC49D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Bill of Materials</a:t>
            </a:r>
            <a:endParaRPr kumimoji="1" lang="zh-CN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BFA4B48-5A43-C84A-9AE2-1C354A17B8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916714"/>
              </p:ext>
            </p:extLst>
          </p:nvPr>
        </p:nvGraphicFramePr>
        <p:xfrm>
          <a:off x="615175" y="1499552"/>
          <a:ext cx="11294327" cy="437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867">
                  <a:extLst>
                    <a:ext uri="{9D8B030D-6E8A-4147-A177-3AD203B41FA5}">
                      <a16:colId xmlns:a16="http://schemas.microsoft.com/office/drawing/2014/main" val="33316922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879502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0582993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01694080"/>
                    </a:ext>
                  </a:extLst>
                </a:gridCol>
                <a:gridCol w="4691660">
                  <a:extLst>
                    <a:ext uri="{9D8B030D-6E8A-4147-A177-3AD203B41FA5}">
                      <a16:colId xmlns:a16="http://schemas.microsoft.com/office/drawing/2014/main" val="1294044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Part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Commercial-off-the-shelf (COTS)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Manufactured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Part number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3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Tip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6061 Aluminum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Yes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08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Trigger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 Plastic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13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Linkage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 Plastic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85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Gripper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 Plastic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Coupler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Galvanized steel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Mcmaster</a:t>
                      </a: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Part Number 7903N138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87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Child 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Carbon steel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012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Right side shell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 Plastic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39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Left side shell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 Plastic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16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Spring steel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Mcmaster Part Number 5108N003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18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Heater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54186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BAB63-55BE-714E-B2D2-642EAFCE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50B69-7F6C-41E4-89B9-B7C4D92B62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0B3F-B4E1-445E-98B1-1D1C0C94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Make/Buy Analysis 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4C2B6F3-3F54-482C-B7A9-4632C5D63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35265"/>
              </p:ext>
            </p:extLst>
          </p:nvPr>
        </p:nvGraphicFramePr>
        <p:xfrm>
          <a:off x="415925" y="1536700"/>
          <a:ext cx="11360144" cy="478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018">
                  <a:extLst>
                    <a:ext uri="{9D8B030D-6E8A-4147-A177-3AD203B41FA5}">
                      <a16:colId xmlns:a16="http://schemas.microsoft.com/office/drawing/2014/main" val="200710204"/>
                    </a:ext>
                  </a:extLst>
                </a:gridCol>
                <a:gridCol w="1420018">
                  <a:extLst>
                    <a:ext uri="{9D8B030D-6E8A-4147-A177-3AD203B41FA5}">
                      <a16:colId xmlns:a16="http://schemas.microsoft.com/office/drawing/2014/main" val="212438355"/>
                    </a:ext>
                  </a:extLst>
                </a:gridCol>
                <a:gridCol w="1420018">
                  <a:extLst>
                    <a:ext uri="{9D8B030D-6E8A-4147-A177-3AD203B41FA5}">
                      <a16:colId xmlns:a16="http://schemas.microsoft.com/office/drawing/2014/main" val="2282081004"/>
                    </a:ext>
                  </a:extLst>
                </a:gridCol>
                <a:gridCol w="1420018">
                  <a:extLst>
                    <a:ext uri="{9D8B030D-6E8A-4147-A177-3AD203B41FA5}">
                      <a16:colId xmlns:a16="http://schemas.microsoft.com/office/drawing/2014/main" val="3848911357"/>
                    </a:ext>
                  </a:extLst>
                </a:gridCol>
                <a:gridCol w="1420018">
                  <a:extLst>
                    <a:ext uri="{9D8B030D-6E8A-4147-A177-3AD203B41FA5}">
                      <a16:colId xmlns:a16="http://schemas.microsoft.com/office/drawing/2014/main" val="103542058"/>
                    </a:ext>
                  </a:extLst>
                </a:gridCol>
                <a:gridCol w="1420018">
                  <a:extLst>
                    <a:ext uri="{9D8B030D-6E8A-4147-A177-3AD203B41FA5}">
                      <a16:colId xmlns:a16="http://schemas.microsoft.com/office/drawing/2014/main" val="1825111925"/>
                    </a:ext>
                  </a:extLst>
                </a:gridCol>
                <a:gridCol w="1420018">
                  <a:extLst>
                    <a:ext uri="{9D8B030D-6E8A-4147-A177-3AD203B41FA5}">
                      <a16:colId xmlns:a16="http://schemas.microsoft.com/office/drawing/2014/main" val="1837163939"/>
                    </a:ext>
                  </a:extLst>
                </a:gridCol>
                <a:gridCol w="1420018">
                  <a:extLst>
                    <a:ext uri="{9D8B030D-6E8A-4147-A177-3AD203B41FA5}">
                      <a16:colId xmlns:a16="http://schemas.microsoft.com/office/drawing/2014/main" val="1571866279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Part 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Material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Commercial-off-the-shelf (COTS)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Manufactured 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Cost of the material (per lb.)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No of unites produced per lb. 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Wastage per lb.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Material cost per unit 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0793228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Trigger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ABS Plastic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Yes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$1.50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10%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$0.08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2572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Linkage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ABS Plastic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$1.50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40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10%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$0.04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12736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Gripper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ABS Plastic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$1.50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10%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$0.14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58667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Right side shell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ABS Plastic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$1.50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25%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$0.47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095887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Left side shell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ABS Plastic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$1.50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25%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$0.47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271664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Glue gripper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ABS Plastic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$1.50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15%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$0.12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79425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Spring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Spring steel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$2.38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567479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Battery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Lithium-ion type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Yes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$4.50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0432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Heater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Steel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Yes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$2.34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920328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Coupler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Galvanized steel 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$0.24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793763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Total</a:t>
                      </a:r>
                      <a:endParaRPr lang="en-US" sz="12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$10.77</a:t>
                      </a:r>
                      <a:endParaRPr lang="en-US" sz="12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751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90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362131F-8F28-044D-A9C6-1C82D2BD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kern="1200">
                <a:solidFill>
                  <a:schemeClr val="tx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Product Prototype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EB5FEAC-B5D8-5A47-B414-1ABA5C80E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4568" r="3047"/>
          <a:stretch/>
        </p:blipFill>
        <p:spPr>
          <a:xfrm>
            <a:off x="3" y="1"/>
            <a:ext cx="3810001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512D932-416F-B04B-9034-AA3E8E865A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8938" y="2293144"/>
            <a:ext cx="3810000" cy="3810000"/>
          </a:xfrm>
          <a:ln>
            <a:solidFill>
              <a:srgbClr val="EE7D39"/>
            </a:solidFill>
            <a:prstDash val="lgDash"/>
          </a:ln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F8F08FC-CC78-5645-923C-72FCFDA78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7" r="28831"/>
          <a:stretch/>
        </p:blipFill>
        <p:spPr>
          <a:xfrm>
            <a:off x="8237567" y="10"/>
            <a:ext cx="3954434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582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CD54-F6AB-4D15-8B2B-6A5924F3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 wrap="square" anchor="t">
            <a:normAutofit/>
          </a:bodyPr>
          <a:lstStyle/>
          <a:p>
            <a:r>
              <a:rPr lang="en-US" kern="0"/>
              <a:t>Make/Buy Analysis 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787683-24BC-4B65-A052-66C3F7D2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2740"/>
              </p:ext>
            </p:extLst>
          </p:nvPr>
        </p:nvGraphicFramePr>
        <p:xfrm>
          <a:off x="215366" y="1650229"/>
          <a:ext cx="11360803" cy="394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01">
                  <a:extLst>
                    <a:ext uri="{9D8B030D-6E8A-4147-A177-3AD203B41FA5}">
                      <a16:colId xmlns:a16="http://schemas.microsoft.com/office/drawing/2014/main" val="2261860023"/>
                    </a:ext>
                  </a:extLst>
                </a:gridCol>
                <a:gridCol w="1623095">
                  <a:extLst>
                    <a:ext uri="{9D8B030D-6E8A-4147-A177-3AD203B41FA5}">
                      <a16:colId xmlns:a16="http://schemas.microsoft.com/office/drawing/2014/main" val="2429065838"/>
                    </a:ext>
                  </a:extLst>
                </a:gridCol>
                <a:gridCol w="1574298">
                  <a:extLst>
                    <a:ext uri="{9D8B030D-6E8A-4147-A177-3AD203B41FA5}">
                      <a16:colId xmlns:a16="http://schemas.microsoft.com/office/drawing/2014/main" val="445373261"/>
                    </a:ext>
                  </a:extLst>
                </a:gridCol>
                <a:gridCol w="2048786">
                  <a:extLst>
                    <a:ext uri="{9D8B030D-6E8A-4147-A177-3AD203B41FA5}">
                      <a16:colId xmlns:a16="http://schemas.microsoft.com/office/drawing/2014/main" val="3114006111"/>
                    </a:ext>
                  </a:extLst>
                </a:gridCol>
                <a:gridCol w="2005827">
                  <a:extLst>
                    <a:ext uri="{9D8B030D-6E8A-4147-A177-3AD203B41FA5}">
                      <a16:colId xmlns:a16="http://schemas.microsoft.com/office/drawing/2014/main" val="3880001729"/>
                    </a:ext>
                  </a:extLst>
                </a:gridCol>
                <a:gridCol w="1937596">
                  <a:extLst>
                    <a:ext uri="{9D8B030D-6E8A-4147-A177-3AD203B41FA5}">
                      <a16:colId xmlns:a16="http://schemas.microsoft.com/office/drawing/2014/main" val="367428769"/>
                    </a:ext>
                  </a:extLst>
                </a:gridCol>
              </a:tblGrid>
              <a:tr h="731565">
                <a:tc>
                  <a:txBody>
                    <a:bodyPr/>
                    <a:lstStyle/>
                    <a:p>
                      <a:pPr rtl="0" fontAlgn="ctr"/>
                      <a:r>
                        <a:rPr lang="en-US" sz="1500">
                          <a:effectLst/>
                        </a:rPr>
                        <a:t>Cost of Mold </a:t>
                      </a:r>
                      <a:endParaRPr lang="en-US" sz="15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500">
                          <a:effectLst/>
                        </a:rPr>
                        <a:t>Life of mold (#of presses)</a:t>
                      </a:r>
                      <a:endParaRPr lang="en-US" sz="15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500">
                          <a:effectLst/>
                        </a:rPr>
                        <a:t>Number of cavities </a:t>
                      </a:r>
                      <a:endParaRPr lang="en-US" sz="15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500">
                          <a:effectLst/>
                        </a:rPr>
                        <a:t>Cost of mold per part</a:t>
                      </a:r>
                      <a:endParaRPr lang="en-US" sz="15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500">
                          <a:effectLst/>
                        </a:rPr>
                        <a:t>Number of parts manufactured in one hour</a:t>
                      </a:r>
                      <a:endParaRPr lang="en-US" sz="15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500">
                          <a:effectLst/>
                        </a:rPr>
                        <a:t>Direct labor cost on each part </a:t>
                      </a:r>
                      <a:endParaRPr lang="en-US" sz="15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1334171533"/>
                  </a:ext>
                </a:extLst>
              </a:tr>
              <a:tr h="28166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$3,000.00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125,000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$0.02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200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$0.06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3817281219"/>
                  </a:ext>
                </a:extLst>
              </a:tr>
              <a:tr h="28166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$3,000.00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120,000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$0.03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250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$0.05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2309022908"/>
                  </a:ext>
                </a:extLst>
              </a:tr>
              <a:tr h="28166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$5,500.00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125,000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$0.04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200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$0.06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4073255831"/>
                  </a:ext>
                </a:extLst>
              </a:tr>
              <a:tr h="28166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$9,000.00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120,000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$0.08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100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$0.13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4122301844"/>
                  </a:ext>
                </a:extLst>
              </a:tr>
              <a:tr h="281660"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100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$0.12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2034570336"/>
                  </a:ext>
                </a:extLst>
              </a:tr>
              <a:tr h="28166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$3,600.00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125,000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$0.03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250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$0.05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3315155622"/>
                  </a:ext>
                </a:extLst>
              </a:tr>
              <a:tr h="311653"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1503865326"/>
                  </a:ext>
                </a:extLst>
              </a:tr>
              <a:tr h="311653"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2181769874"/>
                  </a:ext>
                </a:extLst>
              </a:tr>
              <a:tr h="311653"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2111882420"/>
                  </a:ext>
                </a:extLst>
              </a:tr>
              <a:tr h="311653"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676146838"/>
                  </a:ext>
                </a:extLst>
              </a:tr>
              <a:tr h="28166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Total             $24,100.00</a:t>
                      </a:r>
                      <a:endParaRPr lang="en-US" sz="15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615,000</a:t>
                      </a:r>
                      <a:endParaRPr lang="en-US" sz="15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$0.20</a:t>
                      </a:r>
                      <a:endParaRPr lang="en-US" sz="15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5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500">
                          <a:effectLst/>
                        </a:rPr>
                        <a:t>$0.48</a:t>
                      </a:r>
                      <a:endParaRPr lang="en-US" sz="15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6" marR="11716" marT="11716" marB="0" anchor="ctr"/>
                </a:tc>
                <a:extLst>
                  <a:ext uri="{0D108BD9-81ED-4DB2-BD59-A6C34878D82A}">
                    <a16:rowId xmlns:a16="http://schemas.microsoft.com/office/drawing/2014/main" val="3558546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741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9D0D-939C-4BA5-A5C2-0E352E02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 wrap="square" anchor="t">
            <a:normAutofit/>
          </a:bodyPr>
          <a:lstStyle/>
          <a:p>
            <a:r>
              <a:rPr lang="en-US"/>
              <a:t>Make/Buy decisions </a:t>
            </a:r>
          </a:p>
        </p:txBody>
      </p:sp>
      <p:pic>
        <p:nvPicPr>
          <p:cNvPr id="25" name="Picture 25" descr="A picture containing text, sign, clock, gauge&#10;&#10;Description automatically generated">
            <a:extLst>
              <a:ext uri="{FF2B5EF4-FFF2-40B4-BE49-F238E27FC236}">
                <a16:creationId xmlns:a16="http://schemas.microsoft.com/office/drawing/2014/main" id="{1FC432D2-C97F-49CB-8786-EA7E508A5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0210" y="159416"/>
            <a:ext cx="4050280" cy="2117343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ACAF50-E663-48D4-9B6C-7EF67ED769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982454"/>
              </p:ext>
            </p:extLst>
          </p:nvPr>
        </p:nvGraphicFramePr>
        <p:xfrm>
          <a:off x="772030" y="2490667"/>
          <a:ext cx="8178278" cy="3216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523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0AE5-C1DB-405B-AFF2-373CA59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Make/ buy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50910-BFA5-4877-BD31-87F393F59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Total labor cost per unit = Direct labor cost + indirect costs = 2.64 * Direct labor cost = 2.64*0.48= $1.27</a:t>
            </a:r>
          </a:p>
          <a:p>
            <a:pPr>
              <a:lnSpc>
                <a:spcPct val="114999"/>
              </a:lnSpc>
            </a:pPr>
            <a:r>
              <a:rPr lang="en-US"/>
              <a:t>Total post of production (in house)= Material cost + Labor cost = 10.77 + 1.27 = $12.03</a:t>
            </a:r>
          </a:p>
          <a:p>
            <a:pPr>
              <a:lnSpc>
                <a:spcPct val="114999"/>
              </a:lnSpc>
            </a:pPr>
            <a:r>
              <a:rPr lang="en-US"/>
              <a:t>Total Cost = 12.03 * 50,000 = $601,500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Proposed cost for manufacturing ABS plastic components by T&amp;A = 2.62 * 50,000 = $131,000</a:t>
            </a:r>
          </a:p>
          <a:p>
            <a:pPr>
              <a:lnSpc>
                <a:spcPct val="114999"/>
              </a:lnSpc>
            </a:pPr>
            <a:r>
              <a:rPr lang="en-US"/>
              <a:t>Total Cost = 131,000 + COTS parts =131,000 + (9.46 * 50,000) = $604,000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/>
              <a:t>Therefore, we have decided to manufacture the ABS plastic components in house.</a:t>
            </a:r>
          </a:p>
        </p:txBody>
      </p:sp>
    </p:spTree>
    <p:extLst>
      <p:ext uri="{BB962C8B-B14F-4D97-AF65-F5344CB8AC3E}">
        <p14:creationId xmlns:p14="http://schemas.microsoft.com/office/powerpoint/2010/main" val="3214634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1ED860-922D-4023-AA8F-8D82A9B56035}"/>
              </a:ext>
            </a:extLst>
          </p:cNvPr>
          <p:cNvSpPr txBox="1"/>
          <p:nvPr/>
        </p:nvSpPr>
        <p:spPr>
          <a:xfrm>
            <a:off x="0" y="3242733"/>
            <a:ext cx="12192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cs typeface="Arial"/>
              </a:rPr>
              <a:t>Process Design</a:t>
            </a:r>
          </a:p>
        </p:txBody>
      </p:sp>
    </p:spTree>
    <p:extLst>
      <p:ext uri="{BB962C8B-B14F-4D97-AF65-F5344CB8AC3E}">
        <p14:creationId xmlns:p14="http://schemas.microsoft.com/office/powerpoint/2010/main" val="186679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rdboard boxes on conveyor belt">
            <a:extLst>
              <a:ext uri="{FF2B5EF4-FFF2-40B4-BE49-F238E27FC236}">
                <a16:creationId xmlns:a16="http://schemas.microsoft.com/office/drawing/2014/main" id="{82EC2CE9-4D98-4088-BA12-731513605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" r="15348" b="-1"/>
          <a:stretch/>
        </p:blipFill>
        <p:spPr>
          <a:xfrm>
            <a:off x="3523488" y="10"/>
            <a:ext cx="866852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B3324B-F9C6-0B49-9AC6-356915CD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kumimoji="1" lang="en-US" altLang="zh-CN" sz="2800">
                <a:latin typeface="Garamond" panose="02020404030301010803" pitchFamily="18" charset="0"/>
              </a:rPr>
              <a:t>2. Machines for Manufacturing</a:t>
            </a:r>
            <a:endParaRPr kumimoji="1" lang="zh-CN" altLang="en-US" sz="2800">
              <a:latin typeface="Garamond" panose="020204040303010108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19C4CC-229F-EA41-A18D-04A4513F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786039" cy="3207258"/>
          </a:xfrm>
        </p:spPr>
        <p:txBody>
          <a:bodyPr anchor="t">
            <a:normAutofit/>
          </a:bodyPr>
          <a:lstStyle/>
          <a:p>
            <a:r>
              <a:rPr kumimoji="1" lang="en-US" altLang="zh-CN" sz="2400">
                <a:latin typeface="Garamond" panose="02020404030301010803" pitchFamily="18" charset="0"/>
                <a:ea typeface="等线"/>
              </a:rPr>
              <a:t>In-house Processes</a:t>
            </a:r>
          </a:p>
          <a:p>
            <a:pPr lvl="1"/>
            <a:r>
              <a:rPr kumimoji="1" lang="en-US" altLang="zh-CN" sz="2000">
                <a:latin typeface="Garamond" panose="02020404030301010803" pitchFamily="18" charset="0"/>
                <a:ea typeface="等线"/>
              </a:rPr>
              <a:t>Manufacturing plastic components</a:t>
            </a:r>
          </a:p>
          <a:p>
            <a:pPr lvl="2"/>
            <a:r>
              <a:rPr kumimoji="1" lang="en-US" altLang="zh-CN" sz="1800">
                <a:latin typeface="Garamond" panose="02020404030301010803" pitchFamily="18" charset="0"/>
                <a:ea typeface="等线"/>
              </a:rPr>
              <a:t>ABS</a:t>
            </a:r>
          </a:p>
          <a:p>
            <a:pPr lvl="2"/>
            <a:r>
              <a:rPr kumimoji="1" lang="en-US" altLang="zh-CN" sz="1800">
                <a:latin typeface="Garamond" panose="02020404030301010803" pitchFamily="18" charset="0"/>
                <a:ea typeface="等线"/>
              </a:rPr>
              <a:t>Injection Molding Machine</a:t>
            </a:r>
            <a:endParaRPr lang="en-US" altLang="zh-CN" sz="1800">
              <a:latin typeface="Garamond" panose="02020404030301010803" pitchFamily="18" charset="0"/>
              <a:ea typeface="等线"/>
              <a:cs typeface="Calibri"/>
            </a:endParaRPr>
          </a:p>
          <a:p>
            <a:pPr lvl="1"/>
            <a:r>
              <a:rPr kumimoji="1" lang="en-US" altLang="zh-CN" sz="2000">
                <a:latin typeface="Garamond" panose="02020404030301010803" pitchFamily="18" charset="0"/>
                <a:ea typeface="等线"/>
              </a:rPr>
              <a:t>Assembly line</a:t>
            </a:r>
            <a:endParaRPr lang="en-US" altLang="zh-CN" sz="2000">
              <a:latin typeface="Garamond" panose="02020404030301010803" pitchFamily="18" charset="0"/>
              <a:ea typeface="等线"/>
              <a:cs typeface="Calibri"/>
            </a:endParaRPr>
          </a:p>
          <a:p>
            <a:pPr lvl="2"/>
            <a:r>
              <a:rPr kumimoji="1" lang="en-US" altLang="zh-CN" sz="1800">
                <a:latin typeface="Garamond" panose="02020404030301010803" pitchFamily="18" charset="0"/>
                <a:ea typeface="等线"/>
              </a:rPr>
              <a:t>Conveyor</a:t>
            </a:r>
            <a:r>
              <a:rPr kumimoji="1" lang="zh-CN" altLang="en-US" sz="1800">
                <a:latin typeface="Garamond" panose="02020404030301010803" pitchFamily="18" charset="0"/>
                <a:ea typeface="等线"/>
              </a:rPr>
              <a:t> </a:t>
            </a:r>
            <a:r>
              <a:rPr kumimoji="1" lang="en-US" altLang="zh-CN" sz="1800">
                <a:latin typeface="Garamond" panose="02020404030301010803" pitchFamily="18" charset="0"/>
                <a:ea typeface="等线"/>
              </a:rPr>
              <a:t>Belt</a:t>
            </a:r>
            <a:endParaRPr lang="en-US" altLang="zh-CN" sz="1800">
              <a:latin typeface="Garamond" panose="02020404030301010803" pitchFamily="18" charset="0"/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650D2061-4B40-A143-961E-3FB430A1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>
                <a:solidFill>
                  <a:schemeClr val="tx1"/>
                </a:solidFill>
                <a:latin typeface="Garamond" panose="02020404030301010803" pitchFamily="18" charset="0"/>
              </a:rPr>
              <a:t>Injection Molding Machine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D45AB75-0734-B041-9D00-1B644671E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002" y="1872196"/>
            <a:ext cx="5342681" cy="48469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  <a:buFont typeface="Wingdings" pitchFamily="2" charset="2"/>
              <a:buChar char="Ø"/>
            </a:pPr>
            <a:r>
              <a:rPr lang="en-US" altLang="zh-CN" sz="1600">
                <a:latin typeface="Garamond" panose="02020404030301010803" pitchFamily="18" charset="0"/>
              </a:rPr>
              <a:t>An injection molding machine is a machine for manufacturing plastic products by the injection molding process. </a:t>
            </a:r>
          </a:p>
          <a:p>
            <a:pPr>
              <a:lnSpc>
                <a:spcPct val="140000"/>
              </a:lnSpc>
              <a:buFont typeface="Wingdings" pitchFamily="2" charset="2"/>
              <a:buChar char="Ø"/>
            </a:pPr>
            <a:r>
              <a:rPr lang="en-US" altLang="zh-CN" sz="1600">
                <a:latin typeface="Garamond" panose="02020404030301010803" pitchFamily="18" charset="0"/>
              </a:rPr>
              <a:t>Plastic injection molding is a manufacturing process for producing parts by injecting molten material (thermoplastic and thermosetting polymers) into a mold. Material for the part is fed into a heated barrel, mixed, and injected into a mold cavity, where it cools and hardens to the configuration of the cavity.</a:t>
            </a:r>
          </a:p>
          <a:p>
            <a:pPr>
              <a:lnSpc>
                <a:spcPct val="140000"/>
              </a:lnSpc>
              <a:buFont typeface="Wingdings" pitchFamily="2" charset="2"/>
              <a:buChar char="Ø"/>
            </a:pPr>
            <a:r>
              <a:rPr lang="en-US" altLang="zh-CN" sz="1600">
                <a:latin typeface="Garamond" panose="02020404030301010803" pitchFamily="18" charset="0"/>
              </a:rPr>
              <a:t>Injection molding is widely used for manufacturing a variety of parts, from the smallest components to entire body panels of cars.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57E9F2DC-FFB2-2A42-904E-11CB2BEF2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17734" y="2493815"/>
            <a:ext cx="4935970" cy="33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1856E5A-9A63-B84E-978A-2C8261CB63F7}"/>
              </a:ext>
            </a:extLst>
          </p:cNvPr>
          <p:cNvGrpSpPr/>
          <p:nvPr/>
        </p:nvGrpSpPr>
        <p:grpSpPr>
          <a:xfrm>
            <a:off x="5230361" y="3162231"/>
            <a:ext cx="6701638" cy="3287057"/>
            <a:chOff x="6094476" y="2526972"/>
            <a:chExt cx="5572863" cy="342527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779B807-2D04-EA46-8A65-DA416E856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094476" y="2526972"/>
              <a:ext cx="5572863" cy="3425271"/>
            </a:xfrm>
            <a:prstGeom prst="rect">
              <a:avLst/>
            </a:prstGeom>
          </p:spPr>
        </p:pic>
        <p:sp>
          <p:nvSpPr>
            <p:cNvPr id="2" name="矩形标注 1">
              <a:extLst>
                <a:ext uri="{FF2B5EF4-FFF2-40B4-BE49-F238E27FC236}">
                  <a16:creationId xmlns:a16="http://schemas.microsoft.com/office/drawing/2014/main" id="{CE53AC37-2BD7-2240-AC31-5034DED09652}"/>
                </a:ext>
              </a:extLst>
            </p:cNvPr>
            <p:cNvSpPr/>
            <p:nvPr/>
          </p:nvSpPr>
          <p:spPr>
            <a:xfrm>
              <a:off x="9902565" y="3585432"/>
              <a:ext cx="1336015" cy="394356"/>
            </a:xfrm>
            <a:prstGeom prst="wedgeRectCallout">
              <a:avLst>
                <a:gd name="adj1" fmla="val -23487"/>
                <a:gd name="adj2" fmla="val -83108"/>
              </a:avLst>
            </a:prstGeom>
            <a:blipFill>
              <a:blip r:embed="rId4"/>
              <a:stretch>
                <a:fillRect/>
              </a:stretch>
            </a:blipFill>
            <a:ln>
              <a:solidFill>
                <a:srgbClr val="EE7D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20" name="表格 13">
            <a:extLst>
              <a:ext uri="{FF2B5EF4-FFF2-40B4-BE49-F238E27FC236}">
                <a16:creationId xmlns:a16="http://schemas.microsoft.com/office/drawing/2014/main" id="{0A1A2D22-D1C3-3B48-968E-A46731FBD358}"/>
              </a:ext>
            </a:extLst>
          </p:cNvPr>
          <p:cNvGraphicFramePr>
            <a:graphicFrameLocks/>
          </p:cNvGraphicFramePr>
          <p:nvPr/>
        </p:nvGraphicFramePr>
        <p:xfrm>
          <a:off x="5230361" y="131713"/>
          <a:ext cx="6701639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5233">
                  <a:extLst>
                    <a:ext uri="{9D8B030D-6E8A-4147-A177-3AD203B41FA5}">
                      <a16:colId xmlns:a16="http://schemas.microsoft.com/office/drawing/2014/main" val="157145656"/>
                    </a:ext>
                  </a:extLst>
                </a:gridCol>
                <a:gridCol w="1403406">
                  <a:extLst>
                    <a:ext uri="{9D8B030D-6E8A-4147-A177-3AD203B41FA5}">
                      <a16:colId xmlns:a16="http://schemas.microsoft.com/office/drawing/2014/main" val="2003557905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297942685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7325809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435730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PART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MATERIAL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AMOUNT (</a:t>
                      </a:r>
                      <a:r>
                        <a:rPr lang="en-US" altLang="zh-CN" err="1"/>
                        <a:t>lb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LIFE OF MOLD (# of pressing)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# of cavities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Trigger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0.03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125,000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6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Linkage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0.03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120,000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1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Right side shell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0.17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120,000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02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Left side shell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0.15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/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/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Gripper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0.05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125,000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Glue gripper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ABS plastic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0.01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125,000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11282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73513203-551D-C84C-B7C8-AA9668FF2ED1}"/>
              </a:ext>
            </a:extLst>
          </p:cNvPr>
          <p:cNvSpPr txBox="1"/>
          <p:nvPr/>
        </p:nvSpPr>
        <p:spPr>
          <a:xfrm>
            <a:off x="401193" y="6449288"/>
            <a:ext cx="11386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https://injection-</a:t>
            </a:r>
            <a:r>
              <a:rPr kumimoji="1" lang="en-US" altLang="zh-CN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machine.en.made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-in-</a:t>
            </a:r>
            <a:r>
              <a:rPr kumimoji="1" lang="en-US" altLang="zh-CN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china.com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/product/</a:t>
            </a:r>
            <a:r>
              <a:rPr kumimoji="1" lang="en-US" altLang="zh-CN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vKoJUGHAIQfh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/China-Ax90-High-Precision-Plastic-Injection-Molding-Machine.html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7" name="表格 27">
            <a:extLst>
              <a:ext uri="{FF2B5EF4-FFF2-40B4-BE49-F238E27FC236}">
                <a16:creationId xmlns:a16="http://schemas.microsoft.com/office/drawing/2014/main" id="{E2878447-7E69-B64A-8D25-CEECC5C0C3C4}"/>
              </a:ext>
            </a:extLst>
          </p:cNvPr>
          <p:cNvGraphicFramePr>
            <a:graphicFrameLocks noGrp="1"/>
          </p:cNvGraphicFramePr>
          <p:nvPr/>
        </p:nvGraphicFramePr>
        <p:xfrm>
          <a:off x="3036465" y="5612099"/>
          <a:ext cx="202533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3615">
                  <a:extLst>
                    <a:ext uri="{9D8B030D-6E8A-4147-A177-3AD203B41FA5}">
                      <a16:colId xmlns:a16="http://schemas.microsoft.com/office/drawing/2014/main" val="1827323883"/>
                    </a:ext>
                  </a:extLst>
                </a:gridCol>
                <a:gridCol w="1041718">
                  <a:extLst>
                    <a:ext uri="{9D8B030D-6E8A-4147-A177-3AD203B41FA5}">
                      <a16:colId xmlns:a16="http://schemas.microsoft.com/office/drawing/2014/main" val="3836685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Model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Capacity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97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AX-90B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97g/s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08201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E8D6C3AE-6836-DF4D-9A8F-27C1364520D3}"/>
              </a:ext>
            </a:extLst>
          </p:cNvPr>
          <p:cNvGraphicFramePr>
            <a:graphicFrameLocks noGrp="1"/>
          </p:cNvGraphicFramePr>
          <p:nvPr/>
        </p:nvGraphicFramePr>
        <p:xfrm>
          <a:off x="401190" y="133316"/>
          <a:ext cx="4149969" cy="342482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35614">
                  <a:extLst>
                    <a:ext uri="{9D8B030D-6E8A-4147-A177-3AD203B41FA5}">
                      <a16:colId xmlns:a16="http://schemas.microsoft.com/office/drawing/2014/main" val="4003258999"/>
                    </a:ext>
                  </a:extLst>
                </a:gridCol>
                <a:gridCol w="894484">
                  <a:extLst>
                    <a:ext uri="{9D8B030D-6E8A-4147-A177-3AD203B41FA5}">
                      <a16:colId xmlns:a16="http://schemas.microsoft.com/office/drawing/2014/main" val="4115006192"/>
                    </a:ext>
                  </a:extLst>
                </a:gridCol>
                <a:gridCol w="681097">
                  <a:extLst>
                    <a:ext uri="{9D8B030D-6E8A-4147-A177-3AD203B41FA5}">
                      <a16:colId xmlns:a16="http://schemas.microsoft.com/office/drawing/2014/main" val="858015490"/>
                    </a:ext>
                  </a:extLst>
                </a:gridCol>
                <a:gridCol w="1138774">
                  <a:extLst>
                    <a:ext uri="{9D8B030D-6E8A-4147-A177-3AD203B41FA5}">
                      <a16:colId xmlns:a16="http://schemas.microsoft.com/office/drawing/2014/main" val="1817823063"/>
                    </a:ext>
                  </a:extLst>
                </a:gridCol>
              </a:tblGrid>
              <a:tr h="8736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Part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# of units produced per lb.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Wastage per lb.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# of parts manufactured in one hour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492067360"/>
                  </a:ext>
                </a:extLst>
              </a:tr>
              <a:tr h="316553">
                <a:tc>
                  <a:txBody>
                    <a:bodyPr/>
                    <a:lstStyle/>
                    <a:p>
                      <a:r>
                        <a:rPr lang="en-US" altLang="zh-CN" sz="1600"/>
                        <a:t>Trigger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200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407216062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Linkage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250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604141240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Right side shell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2015194143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Left side shell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251738492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Gripper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200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882086479"/>
                  </a:ext>
                </a:extLst>
              </a:tr>
              <a:tr h="443173">
                <a:tc>
                  <a:txBody>
                    <a:bodyPr/>
                    <a:lstStyle/>
                    <a:p>
                      <a:r>
                        <a:rPr lang="en-US" altLang="zh-CN" sz="1600"/>
                        <a:t>Glue gripper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250</a:t>
                      </a: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655892087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CD1FE19-4133-1A48-BC67-BC3554F8D54F}"/>
              </a:ext>
            </a:extLst>
          </p:cNvPr>
          <p:cNvSpPr/>
          <p:nvPr/>
        </p:nvSpPr>
        <p:spPr>
          <a:xfrm>
            <a:off x="9411286" y="1476152"/>
            <a:ext cx="1202304" cy="423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17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24ECB4BB-60A1-7742-9901-530E617C7260}"/>
              </a:ext>
            </a:extLst>
          </p:cNvPr>
          <p:cNvSpPr txBox="1"/>
          <p:nvPr/>
        </p:nvSpPr>
        <p:spPr>
          <a:xfrm>
            <a:off x="851758" y="980666"/>
            <a:ext cx="6688379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7D39"/>
                </a:highlight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YR 1 &amp; YR 2: (50,000 units)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Trigger:  278 hours;  13,889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Linkage:  223 hours; 13,889 pressing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Side Shells (Right &amp; Left): 667 hours;  66,667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Gripper: 278 hours; 18,519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Glue Gripper: 236 hours; 14,706 pressing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46D9DD-CAFA-6B4D-B71E-6A4AF1472E54}"/>
              </a:ext>
            </a:extLst>
          </p:cNvPr>
          <p:cNvSpPr txBox="1"/>
          <p:nvPr/>
        </p:nvSpPr>
        <p:spPr>
          <a:xfrm>
            <a:off x="851758" y="2845641"/>
            <a:ext cx="10488484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7D39"/>
                </a:highlight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YR 3 &amp; YR 4: (60,000 units)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Trigger: 334 hours; 16,667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Linkage: 267 hours; 16,667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Side Shells (Right &amp; Left): 800 hours;  80,000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Gripper: 334 hours; 22,223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Glue Gripper: 283 hours; 17,647 pressing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B91DC8C-0F65-0E4E-9309-DE731D6AB8EC}"/>
              </a:ext>
            </a:extLst>
          </p:cNvPr>
          <p:cNvSpPr txBox="1"/>
          <p:nvPr/>
        </p:nvSpPr>
        <p:spPr>
          <a:xfrm>
            <a:off x="851758" y="4710616"/>
            <a:ext cx="6520305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7D39"/>
                </a:highlight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YR 5: (70,000 units)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Trigger: 389 hours; 19,445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Linkage: 312 hours; 19,445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Side Shells (Right &amp; Left): 934 hours;  93,334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Gripper: 389 hours; 25,927 pressing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Glue Gripper: 330 hours; 20,589 pressing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2DFECB-1560-6444-BA7B-1E83DE4452E4}"/>
              </a:ext>
            </a:extLst>
          </p:cNvPr>
          <p:cNvSpPr/>
          <p:nvPr/>
        </p:nvSpPr>
        <p:spPr>
          <a:xfrm>
            <a:off x="851758" y="408352"/>
            <a:ext cx="712249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Summary of Manufactured Plastic Components</a:t>
            </a:r>
            <a:endParaRPr kumimoji="0" lang="zh-CN" altLang="en-US" sz="2400" b="1" i="0" u="none" strike="noStrike" kern="1200" cap="none" spc="0" normalizeH="0" baseline="0" noProof="0">
              <a:ln w="6600">
                <a:solidFill>
                  <a:srgbClr val="ED7D3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D7D31"/>
                </a:outerShdw>
              </a:effectLst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779B807-2D04-EA46-8A65-DA416E856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" t="11996" r="47264" b="27309"/>
          <a:stretch/>
        </p:blipFill>
        <p:spPr>
          <a:xfrm>
            <a:off x="8148946" y="742208"/>
            <a:ext cx="2503716" cy="14605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59C3460-42BA-554B-A6DD-5CA83F812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" t="11996" r="47264" b="27309"/>
          <a:stretch/>
        </p:blipFill>
        <p:spPr>
          <a:xfrm>
            <a:off x="8148946" y="2551858"/>
            <a:ext cx="2503716" cy="146050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779B807-2D04-EA46-8A65-DA416E856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" t="11996" r="47264" b="27309"/>
          <a:stretch/>
        </p:blipFill>
        <p:spPr>
          <a:xfrm>
            <a:off x="8148946" y="4361509"/>
            <a:ext cx="2503716" cy="14605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82DFECB-1560-6444-BA7B-1E83DE4452E4}"/>
              </a:ext>
            </a:extLst>
          </p:cNvPr>
          <p:cNvSpPr/>
          <p:nvPr/>
        </p:nvSpPr>
        <p:spPr>
          <a:xfrm>
            <a:off x="7523683" y="5987983"/>
            <a:ext cx="526603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 Injection Molding Machines</a:t>
            </a:r>
            <a:endParaRPr kumimoji="0" lang="zh-CN" altLang="en-US" sz="2400" b="1" i="0" u="none" strike="noStrike" kern="1200" cap="none" spc="0" normalizeH="0" baseline="0" noProof="0">
              <a:ln w="6600">
                <a:solidFill>
                  <a:srgbClr val="ED7D3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D7D31"/>
                </a:outerShdw>
              </a:effectLst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27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F4D759C-9E0C-4183-AC6E-C451BE913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1207641"/>
            <a:ext cx="7684993" cy="556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C60E4A-A51E-430C-B9D2-18B185F23AAE}"/>
              </a:ext>
            </a:extLst>
          </p:cNvPr>
          <p:cNvSpPr txBox="1"/>
          <p:nvPr/>
        </p:nvSpPr>
        <p:spPr>
          <a:xfrm>
            <a:off x="-4482" y="589429"/>
            <a:ext cx="12200964" cy="38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Arial"/>
              </a:rPr>
              <a:t>Process Flow chart</a:t>
            </a:r>
          </a:p>
        </p:txBody>
      </p:sp>
    </p:spTree>
    <p:extLst>
      <p:ext uri="{BB962C8B-B14F-4D97-AF65-F5344CB8AC3E}">
        <p14:creationId xmlns:p14="http://schemas.microsoft.com/office/powerpoint/2010/main" val="333841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99AF0D-394F-4D07-B789-55384A4A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07097"/>
              </p:ext>
            </p:extLst>
          </p:nvPr>
        </p:nvGraphicFramePr>
        <p:xfrm>
          <a:off x="2754031" y="891491"/>
          <a:ext cx="6235701" cy="45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567">
                  <a:extLst>
                    <a:ext uri="{9D8B030D-6E8A-4147-A177-3AD203B41FA5}">
                      <a16:colId xmlns:a16="http://schemas.microsoft.com/office/drawing/2014/main" val="696907653"/>
                    </a:ext>
                  </a:extLst>
                </a:gridCol>
                <a:gridCol w="2078567">
                  <a:extLst>
                    <a:ext uri="{9D8B030D-6E8A-4147-A177-3AD203B41FA5}">
                      <a16:colId xmlns:a16="http://schemas.microsoft.com/office/drawing/2014/main" val="872248646"/>
                    </a:ext>
                  </a:extLst>
                </a:gridCol>
                <a:gridCol w="2078567">
                  <a:extLst>
                    <a:ext uri="{9D8B030D-6E8A-4147-A177-3AD203B41FA5}">
                      <a16:colId xmlns:a16="http://schemas.microsoft.com/office/drawing/2014/main" val="3807059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Process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Task time(min)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7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Take parts to assembly area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0694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Assemble heater into side shell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159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Assembled linkage, trigger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311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Assembled glue gripper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1527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Assembled tip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718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Assembled other side shell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8522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Insert battery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511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Quality Control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0385733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Total time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5.1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856624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6A59062-FC34-4ED6-820F-01F10CAA9C32}"/>
              </a:ext>
            </a:extLst>
          </p:cNvPr>
          <p:cNvSpPr txBox="1"/>
          <p:nvPr/>
        </p:nvSpPr>
        <p:spPr>
          <a:xfrm>
            <a:off x="-4482" y="295586"/>
            <a:ext cx="122009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Arial"/>
              </a:rPr>
              <a:t>Task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5715E-8178-4F22-A5B8-289666AF135A}"/>
              </a:ext>
            </a:extLst>
          </p:cNvPr>
          <p:cNvSpPr txBox="1"/>
          <p:nvPr/>
        </p:nvSpPr>
        <p:spPr>
          <a:xfrm>
            <a:off x="474134" y="5537200"/>
            <a:ext cx="11252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IDEAL CYCLE TIME:</a:t>
            </a:r>
            <a:endParaRPr lang="en-US"/>
          </a:p>
          <a:p>
            <a:r>
              <a:rPr lang="en-US">
                <a:latin typeface="Calibri"/>
              </a:rPr>
              <a:t>A total of 195 units is required per day. Factory will operate 1 shift per day at 90% efficiency. 195 units per shift.</a:t>
            </a:r>
            <a:endParaRPr lang="en-US"/>
          </a:p>
          <a:p>
            <a:r>
              <a:rPr lang="en-US">
                <a:latin typeface="Calibri"/>
              </a:rPr>
              <a:t>Productive hours per shift= 8 hours per shift x 0.93efficiency = 7.44hour per shift</a:t>
            </a:r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</a:rPr>
              <a:t>Desired Cycle time= 7.44 x 60/195= 2.289min, For 4 workers= 2.289 x 4= 9.156min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485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2310A98-BB5D-5146-931C-4E7F4005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zh-CN" sz="5400">
                <a:latin typeface="Garamond" panose="02020404030301010803" pitchFamily="18" charset="0"/>
                <a:cs typeface="Calibri" panose="020F0502020204030204" pitchFamily="34" charset="0"/>
              </a:rPr>
              <a:t>Market of Glue Gun</a:t>
            </a:r>
            <a:endParaRPr lang="zh-CN" altLang="en-US" sz="5400">
              <a:latin typeface="Garamond" panose="02020404030301010803" pitchFamily="18" charset="0"/>
              <a:cs typeface="Calibri" panose="020F0502020204030204" pitchFamily="34" charset="0"/>
            </a:endParaRPr>
          </a:p>
        </p:txBody>
      </p:sp>
      <p:grpSp>
        <p:nvGrpSpPr>
          <p:cNvPr id="35" name="Group 3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内容占位符 5">
            <a:extLst>
              <a:ext uri="{FF2B5EF4-FFF2-40B4-BE49-F238E27FC236}">
                <a16:creationId xmlns:a16="http://schemas.microsoft.com/office/drawing/2014/main" id="{7E3EE578-CC8C-9640-9C67-89A6BE98E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altLang="zh-CN" sz="2400">
                <a:latin typeface="Garamond" panose="02020404030301010803" pitchFamily="18" charset="0"/>
                <a:cs typeface="Calibri" panose="020F0502020204030204" pitchFamily="34" charset="0"/>
              </a:rPr>
              <a:t>The Global Glue Gun market grows rapidly, especially under the COVID-19 outbreak. </a:t>
            </a:r>
          </a:p>
          <a:p>
            <a:r>
              <a:rPr lang="en-US" altLang="zh-CN" sz="2400">
                <a:latin typeface="Garamond" panose="02020404030301010803" pitchFamily="18" charset="0"/>
                <a:cs typeface="Calibri" panose="020F0502020204030204" pitchFamily="34" charset="0"/>
              </a:rPr>
              <a:t>Innovation of technology, safety, and variety of glue gun led to more application scenarios.</a:t>
            </a:r>
          </a:p>
          <a:p>
            <a:r>
              <a:rPr lang="en-US" altLang="zh-CN" sz="2400">
                <a:latin typeface="Garamond" panose="02020404030301010803" pitchFamily="18" charset="0"/>
                <a:cs typeface="Calibri" panose="020F0502020204030204" pitchFamily="34" charset="0"/>
              </a:rPr>
              <a:t>The explosive growth of users’ demand greatly enriches the application scenarios of glue gun.</a:t>
            </a:r>
          </a:p>
        </p:txBody>
      </p:sp>
    </p:spTree>
    <p:extLst>
      <p:ext uri="{BB962C8B-B14F-4D97-AF65-F5344CB8AC3E}">
        <p14:creationId xmlns:p14="http://schemas.microsoft.com/office/powerpoint/2010/main" val="1932116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29FB24-5D79-4A57-9496-B33D64DBF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7507"/>
              </p:ext>
            </p:extLst>
          </p:nvPr>
        </p:nvGraphicFramePr>
        <p:xfrm>
          <a:off x="2032000" y="1945640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907590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058817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73813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Task number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Immediate predecessor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Task time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112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-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170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643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4025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465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601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4,5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997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5083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E792F3-F02A-4B7D-9970-DA2E50A80AA3}"/>
              </a:ext>
            </a:extLst>
          </p:cNvPr>
          <p:cNvSpPr txBox="1"/>
          <p:nvPr/>
        </p:nvSpPr>
        <p:spPr>
          <a:xfrm>
            <a:off x="-4482" y="779929"/>
            <a:ext cx="122009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cs typeface="Arial"/>
              </a:rPr>
              <a:t>Precedence Table</a:t>
            </a:r>
          </a:p>
        </p:txBody>
      </p:sp>
    </p:spTree>
    <p:extLst>
      <p:ext uri="{BB962C8B-B14F-4D97-AF65-F5344CB8AC3E}">
        <p14:creationId xmlns:p14="http://schemas.microsoft.com/office/powerpoint/2010/main" val="96417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3D8C9DFA-A0D1-474D-8376-D93D481B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77" y="1964958"/>
            <a:ext cx="9096934" cy="3488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196E3-48B8-44C7-B599-4BC562DBB268}"/>
              </a:ext>
            </a:extLst>
          </p:cNvPr>
          <p:cNvSpPr txBox="1"/>
          <p:nvPr/>
        </p:nvSpPr>
        <p:spPr>
          <a:xfrm>
            <a:off x="-4482" y="746312"/>
            <a:ext cx="122009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cs typeface="Arial"/>
              </a:rPr>
              <a:t>Assembly line Precedence Diagram</a:t>
            </a:r>
          </a:p>
        </p:txBody>
      </p:sp>
    </p:spTree>
    <p:extLst>
      <p:ext uri="{BB962C8B-B14F-4D97-AF65-F5344CB8AC3E}">
        <p14:creationId xmlns:p14="http://schemas.microsoft.com/office/powerpoint/2010/main" val="3370340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66DE07-382E-4C76-B461-D0784A09CED6}"/>
              </a:ext>
            </a:extLst>
          </p:cNvPr>
          <p:cNvSpPr txBox="1"/>
          <p:nvPr/>
        </p:nvSpPr>
        <p:spPr>
          <a:xfrm>
            <a:off x="-4482" y="3177988"/>
            <a:ext cx="122009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>
                <a:cs typeface="Arial"/>
              </a:rPr>
              <a:t>Facility Design</a:t>
            </a:r>
            <a:endParaRPr lang="en-US" sz="3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1623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ree, grass, outdoor, sky&#10;&#10;Description automatically generated">
            <a:extLst>
              <a:ext uri="{FF2B5EF4-FFF2-40B4-BE49-F238E27FC236}">
                <a16:creationId xmlns:a16="http://schemas.microsoft.com/office/drawing/2014/main" id="{B0253936-D494-49ED-BDD3-1D43FDFB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06" y="1593476"/>
            <a:ext cx="5768787" cy="43433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37E414-65F8-48BE-BC5C-5E4F9924047F}"/>
              </a:ext>
            </a:extLst>
          </p:cNvPr>
          <p:cNvSpPr txBox="1"/>
          <p:nvPr/>
        </p:nvSpPr>
        <p:spPr>
          <a:xfrm>
            <a:off x="4724400" y="62304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Arial"/>
              </a:rPr>
              <a:t>Facility</a:t>
            </a:r>
            <a:endParaRPr lang="en-GB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B3050-F414-4AE6-8ADD-7B5E8005FDF0}"/>
              </a:ext>
            </a:extLst>
          </p:cNvPr>
          <p:cNvSpPr txBox="1"/>
          <p:nvPr/>
        </p:nvSpPr>
        <p:spPr>
          <a:xfrm>
            <a:off x="138393" y="179686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4750 NW US 441, Gainesville, FL 32609</a:t>
            </a:r>
          </a:p>
          <a:p>
            <a:r>
              <a:rPr lang="en-GB">
                <a:cs typeface="Arial"/>
              </a:rPr>
              <a:t>7480 sq.ft</a:t>
            </a:r>
          </a:p>
        </p:txBody>
      </p:sp>
    </p:spTree>
    <p:extLst>
      <p:ext uri="{BB962C8B-B14F-4D97-AF65-F5344CB8AC3E}">
        <p14:creationId xmlns:p14="http://schemas.microsoft.com/office/powerpoint/2010/main" val="1910778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F9096-2D60-4556-8091-B350800453E4}"/>
              </a:ext>
            </a:extLst>
          </p:cNvPr>
          <p:cNvSpPr txBox="1"/>
          <p:nvPr/>
        </p:nvSpPr>
        <p:spPr>
          <a:xfrm>
            <a:off x="4657165" y="95922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Arial"/>
              </a:rPr>
              <a:t>Plant Layout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F5B6F81-9DD2-4E70-BA9B-5AEE634C0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1659578"/>
            <a:ext cx="10295466" cy="50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85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99D1E0-25B9-4868-A80B-DBF049ABB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86147"/>
              </p:ext>
            </p:extLst>
          </p:nvPr>
        </p:nvGraphicFramePr>
        <p:xfrm>
          <a:off x="1327524" y="2059641"/>
          <a:ext cx="96266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55240194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87125776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3386024113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36973696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777831053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257587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Process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Equipment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Number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Dimensions</a:t>
                      </a:r>
                      <a:endParaRPr lang="en-US"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Area per unit </a:t>
                      </a:r>
                      <a:endParaRPr lang="en-US"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Sq. ft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Total process area sq. ft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799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Lathe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CNC lathe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5x2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11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Molding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Ax90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11.7x4.1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50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150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0666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Bend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Bar bending machine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3x3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921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Assembly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30x40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1200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1200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17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Packaging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20x40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800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800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475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1449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605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50% aisles space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991.1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2294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Total area for production and assembly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2173.5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9031660"/>
                  </a:ext>
                </a:extLst>
              </a:tr>
            </a:tbl>
          </a:graphicData>
        </a:graphic>
      </p:graphicFrame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81674C8-7D63-4C9E-9BDB-3A161C9D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1" y="228619"/>
            <a:ext cx="4446493" cy="640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F136D-C7CD-4699-B478-0D8A7B2D6B4B}"/>
              </a:ext>
            </a:extLst>
          </p:cNvPr>
          <p:cNvSpPr txBox="1"/>
          <p:nvPr/>
        </p:nvSpPr>
        <p:spPr>
          <a:xfrm>
            <a:off x="1228165" y="1228165"/>
            <a:ext cx="34603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"/>
                <a:cs typeface="Times New Roman"/>
              </a:rPr>
              <a:t>Production Areas:</a:t>
            </a:r>
          </a:p>
        </p:txBody>
      </p:sp>
    </p:spTree>
    <p:extLst>
      <p:ext uri="{BB962C8B-B14F-4D97-AF65-F5344CB8AC3E}">
        <p14:creationId xmlns:p14="http://schemas.microsoft.com/office/powerpoint/2010/main" val="108966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627BD6-8704-419C-88A6-10137BFBF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643942"/>
              </p:ext>
            </p:extLst>
          </p:nvPr>
        </p:nvGraphicFramePr>
        <p:xfrm>
          <a:off x="2032000" y="1211834"/>
          <a:ext cx="8128000" cy="443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25513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76480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Activity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Area sq. ft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722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Raw material Storage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350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83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Finished good storage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527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Office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1250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659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Locker rooms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270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824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Maintenance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160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305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Tool crib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160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4121712"/>
                  </a:ext>
                </a:extLst>
              </a:tr>
              <a:tr h="48920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Shipping and receiving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5282718"/>
                  </a:ext>
                </a:extLst>
              </a:tr>
              <a:tr h="48920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Showroom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1080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7347561"/>
                  </a:ext>
                </a:extLst>
              </a:tr>
              <a:tr h="48920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Restroom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100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520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Total space required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4570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920768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3A1957C-D72A-4923-B331-38EC2E60DFEA}"/>
              </a:ext>
            </a:extLst>
          </p:cNvPr>
          <p:cNvSpPr txBox="1"/>
          <p:nvPr/>
        </p:nvSpPr>
        <p:spPr>
          <a:xfrm>
            <a:off x="1967752" y="477370"/>
            <a:ext cx="41999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Non-production</a:t>
            </a:r>
            <a:r>
              <a:rPr lang="en-US" b="1"/>
              <a:t> </a:t>
            </a:r>
            <a:r>
              <a:rPr lang="en-US" sz="2400" b="1"/>
              <a:t>areas: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70D3D-AEE0-4EB8-9047-1CBCD7FDDEC1}"/>
              </a:ext>
            </a:extLst>
          </p:cNvPr>
          <p:cNvSpPr txBox="1"/>
          <p:nvPr/>
        </p:nvSpPr>
        <p:spPr>
          <a:xfrm>
            <a:off x="1967753" y="5777753"/>
            <a:ext cx="8189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Total area needed: 2173.5+4570 = 6743.5sq.ft</a:t>
            </a:r>
          </a:p>
        </p:txBody>
      </p:sp>
    </p:spTree>
    <p:extLst>
      <p:ext uri="{BB962C8B-B14F-4D97-AF65-F5344CB8AC3E}">
        <p14:creationId xmlns:p14="http://schemas.microsoft.com/office/powerpoint/2010/main" val="4054635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A57E83-B2EE-4155-AE1F-B3B6FFA58144}"/>
              </a:ext>
            </a:extLst>
          </p:cNvPr>
          <p:cNvSpPr txBox="1"/>
          <p:nvPr/>
        </p:nvSpPr>
        <p:spPr>
          <a:xfrm>
            <a:off x="-4482" y="679076"/>
            <a:ext cx="121897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/>
              <a:t>Floor Plan</a:t>
            </a:r>
            <a:endParaRPr lang="en-GB" sz="2400">
              <a:cs typeface="Arial"/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FEC7297-17A4-4DA1-9EF1-45BE04DC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3" y="1030029"/>
            <a:ext cx="10168466" cy="57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67F6-5E99-495E-918B-FA7B8F12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 wrap="square" anchor="t">
            <a:normAutofit/>
          </a:bodyPr>
          <a:lstStyle/>
          <a:p>
            <a:r>
              <a:rPr lang="en-US" sz="3600"/>
              <a:t>Economic Analysis</a:t>
            </a:r>
          </a:p>
        </p:txBody>
      </p:sp>
      <p:pic>
        <p:nvPicPr>
          <p:cNvPr id="6" name="Picture 3" descr="Graphs and plots layered on a blue digital screen">
            <a:extLst>
              <a:ext uri="{FF2B5EF4-FFF2-40B4-BE49-F238E27FC236}">
                <a16:creationId xmlns:a16="http://schemas.microsoft.com/office/drawing/2014/main" id="{0816CF87-03FA-4603-AD86-7626A6636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76" r="-5" b="31661"/>
          <a:stretch/>
        </p:blipFill>
        <p:spPr>
          <a:xfrm>
            <a:off x="415600" y="1536633"/>
            <a:ext cx="11360800" cy="455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1751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9DC6-F6CF-4D5C-A819-0C566B2D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Initial Capital Investments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9B525F-FB40-45DC-9A25-8223095FF9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903664"/>
              </p:ext>
            </p:extLst>
          </p:nvPr>
        </p:nvGraphicFramePr>
        <p:xfrm>
          <a:off x="777711" y="1869649"/>
          <a:ext cx="10562963" cy="433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974">
                  <a:extLst>
                    <a:ext uri="{9D8B030D-6E8A-4147-A177-3AD203B41FA5}">
                      <a16:colId xmlns:a16="http://schemas.microsoft.com/office/drawing/2014/main" val="533859672"/>
                    </a:ext>
                  </a:extLst>
                </a:gridCol>
                <a:gridCol w="2852974">
                  <a:extLst>
                    <a:ext uri="{9D8B030D-6E8A-4147-A177-3AD203B41FA5}">
                      <a16:colId xmlns:a16="http://schemas.microsoft.com/office/drawing/2014/main" val="3879170132"/>
                    </a:ext>
                  </a:extLst>
                </a:gridCol>
                <a:gridCol w="2852974">
                  <a:extLst>
                    <a:ext uri="{9D8B030D-6E8A-4147-A177-3AD203B41FA5}">
                      <a16:colId xmlns:a16="http://schemas.microsoft.com/office/drawing/2014/main" val="2131503597"/>
                    </a:ext>
                  </a:extLst>
                </a:gridCol>
                <a:gridCol w="2004041">
                  <a:extLst>
                    <a:ext uri="{9D8B030D-6E8A-4147-A177-3AD203B41FA5}">
                      <a16:colId xmlns:a16="http://schemas.microsoft.com/office/drawing/2014/main" val="40303955"/>
                    </a:ext>
                  </a:extLst>
                </a:gridCol>
              </a:tblGrid>
              <a:tr h="619476">
                <a:tc gridSpan="3"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Labor Rate for four months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8729970"/>
                  </a:ext>
                </a:extLst>
              </a:tr>
              <a:tr h="61947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Price per person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6470096"/>
                  </a:ext>
                </a:extLst>
              </a:tr>
              <a:tr h="61947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Technician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$13,325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$53,300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8394485"/>
                  </a:ext>
                </a:extLst>
              </a:tr>
              <a:tr h="61947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Office Manager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$13,750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$13,750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0155401"/>
                  </a:ext>
                </a:extLst>
              </a:tr>
              <a:tr h="61947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Office Assistant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$11,675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$11,675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8084944"/>
                  </a:ext>
                </a:extLst>
              </a:tr>
              <a:tr h="61947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Engineer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$26,600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$26,600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5303520"/>
                  </a:ext>
                </a:extLst>
              </a:tr>
              <a:tr h="619476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$105,325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5197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89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3BFDF-5032-4184-9288-536A95E6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Garamond" panose="02020404030301010803" pitchFamily="18" charset="0"/>
              </a:rPr>
              <a:t>Customer Survey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4711C-F40F-F949-AAB1-B7555E90B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altLang="zh-CN" sz="2400">
                <a:latin typeface="Garamond" panose="02020404030301010803" pitchFamily="18" charset="0"/>
              </a:rPr>
              <a:t>Questions include:</a:t>
            </a:r>
          </a:p>
          <a:p>
            <a:pPr lvl="1"/>
            <a:r>
              <a:rPr lang="en-US" altLang="zh-CN">
                <a:latin typeface="Garamond" panose="02020404030301010803" pitchFamily="18" charset="0"/>
              </a:rPr>
              <a:t>How often do you routinely make crafts as a hobby or fun?</a:t>
            </a:r>
          </a:p>
          <a:p>
            <a:pPr lvl="1"/>
            <a:r>
              <a:rPr lang="en-US" altLang="zh-CN">
                <a:latin typeface="Garamond" panose="02020404030301010803" pitchFamily="18" charset="0"/>
              </a:rPr>
              <a:t>How important is it if the product (glue gun) is easy to control?</a:t>
            </a:r>
          </a:p>
          <a:p>
            <a:pPr lvl="1"/>
            <a:r>
              <a:rPr lang="en-US" altLang="zh-CN">
                <a:latin typeface="Garamond" panose="02020404030301010803" pitchFamily="18" charset="0"/>
              </a:rPr>
              <a:t>How important is it if the product has a long battery life?</a:t>
            </a:r>
          </a:p>
          <a:p>
            <a:pPr lvl="1"/>
            <a:r>
              <a:rPr lang="en-US" altLang="zh-CN">
                <a:latin typeface="Garamond" panose="02020404030301010803" pitchFamily="18" charset="0"/>
              </a:rPr>
              <a:t>How important is it if the product is light weight?</a:t>
            </a:r>
          </a:p>
          <a:p>
            <a:pPr lvl="1"/>
            <a:r>
              <a:rPr lang="en-US" altLang="zh-CN">
                <a:latin typeface="Garamond" panose="02020404030301010803" pitchFamily="18" charset="0"/>
              </a:rPr>
              <a:t>……</a:t>
            </a:r>
            <a:endParaRPr lang="zh-CN" alt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030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4C84-F076-49A2-B288-EEDBB0B4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Initial Capital Investment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4135D09-7806-4F2B-B709-464937269A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895279"/>
              </p:ext>
            </p:extLst>
          </p:nvPr>
        </p:nvGraphicFramePr>
        <p:xfrm>
          <a:off x="832701" y="1492577"/>
          <a:ext cx="10531410" cy="452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82">
                  <a:extLst>
                    <a:ext uri="{9D8B030D-6E8A-4147-A177-3AD203B41FA5}">
                      <a16:colId xmlns:a16="http://schemas.microsoft.com/office/drawing/2014/main" val="3665725398"/>
                    </a:ext>
                  </a:extLst>
                </a:gridCol>
                <a:gridCol w="2106282">
                  <a:extLst>
                    <a:ext uri="{9D8B030D-6E8A-4147-A177-3AD203B41FA5}">
                      <a16:colId xmlns:a16="http://schemas.microsoft.com/office/drawing/2014/main" val="3450916139"/>
                    </a:ext>
                  </a:extLst>
                </a:gridCol>
                <a:gridCol w="2106282">
                  <a:extLst>
                    <a:ext uri="{9D8B030D-6E8A-4147-A177-3AD203B41FA5}">
                      <a16:colId xmlns:a16="http://schemas.microsoft.com/office/drawing/2014/main" val="2249102147"/>
                    </a:ext>
                  </a:extLst>
                </a:gridCol>
                <a:gridCol w="2106282">
                  <a:extLst>
                    <a:ext uri="{9D8B030D-6E8A-4147-A177-3AD203B41FA5}">
                      <a16:colId xmlns:a16="http://schemas.microsoft.com/office/drawing/2014/main" val="3997846096"/>
                    </a:ext>
                  </a:extLst>
                </a:gridCol>
                <a:gridCol w="2106282">
                  <a:extLst>
                    <a:ext uri="{9D8B030D-6E8A-4147-A177-3AD203B41FA5}">
                      <a16:colId xmlns:a16="http://schemas.microsoft.com/office/drawing/2014/main" val="771090689"/>
                    </a:ext>
                  </a:extLst>
                </a:gridCol>
              </a:tblGrid>
              <a:tr h="480517">
                <a:tc gridSpan="5"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Property Expenses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016330"/>
                  </a:ext>
                </a:extLst>
              </a:tr>
              <a:tr h="480517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Size </a:t>
                      </a:r>
                      <a:r>
                        <a:rPr lang="en-US" err="1"/>
                        <a:t>sqft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Price per </a:t>
                      </a:r>
                      <a:r>
                        <a:rPr lang="en-US" err="1"/>
                        <a:t>sqft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Price per month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9092415"/>
                  </a:ext>
                </a:extLst>
              </a:tr>
              <a:tr h="94101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Office/Warehouse Space for lease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7480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$0.58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$4,338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$17,353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88195"/>
                  </a:ext>
                </a:extLst>
              </a:tr>
              <a:tr h="48051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Utility cost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7480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$2.10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$15,708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$62,832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0803288"/>
                  </a:ext>
                </a:extLst>
              </a:tr>
              <a:tr h="94101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Property/Liability Insurance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$320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9927479"/>
                  </a:ext>
                </a:extLst>
              </a:tr>
              <a:tr h="72077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Building Maintenance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3650809"/>
                  </a:ext>
                </a:extLst>
              </a:tr>
              <a:tr h="480517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$20,276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$81,105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1672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668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FF1E-FFA1-4C2C-BCFE-ABA73091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Initial Capital Investment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C2A00E-F6F7-4823-AE8A-343080D00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119212"/>
              </p:ext>
            </p:extLst>
          </p:nvPr>
        </p:nvGraphicFramePr>
        <p:xfrm>
          <a:off x="838200" y="1825625"/>
          <a:ext cx="10515597" cy="2171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173">
                  <a:extLst>
                    <a:ext uri="{9D8B030D-6E8A-4147-A177-3AD203B41FA5}">
                      <a16:colId xmlns:a16="http://schemas.microsoft.com/office/drawing/2014/main" val="2490416285"/>
                    </a:ext>
                  </a:extLst>
                </a:gridCol>
                <a:gridCol w="2667750">
                  <a:extLst>
                    <a:ext uri="{9D8B030D-6E8A-4147-A177-3AD203B41FA5}">
                      <a16:colId xmlns:a16="http://schemas.microsoft.com/office/drawing/2014/main" val="1108082810"/>
                    </a:ext>
                  </a:extLst>
                </a:gridCol>
                <a:gridCol w="1994337">
                  <a:extLst>
                    <a:ext uri="{9D8B030D-6E8A-4147-A177-3AD203B41FA5}">
                      <a16:colId xmlns:a16="http://schemas.microsoft.com/office/drawing/2014/main" val="3208488980"/>
                    </a:ext>
                  </a:extLst>
                </a:gridCol>
                <a:gridCol w="1994337">
                  <a:extLst>
                    <a:ext uri="{9D8B030D-6E8A-4147-A177-3AD203B41FA5}">
                      <a16:colId xmlns:a16="http://schemas.microsoft.com/office/drawing/2014/main" val="2823862559"/>
                    </a:ext>
                  </a:extLst>
                </a:gridCol>
              </a:tblGrid>
              <a:tr h="54278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Raw Material Costs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Quantity for 4 months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price per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Total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47680909"/>
                  </a:ext>
                </a:extLst>
              </a:tr>
              <a:tr h="54278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Abs Plastic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10,000lbs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1.5lb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$15,000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0184400"/>
                  </a:ext>
                </a:extLst>
              </a:tr>
              <a:tr h="54278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Aluminum 6061 T6 rod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695 12" rods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9.15 per foot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$6,359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6118894"/>
                  </a:ext>
                </a:extLst>
              </a:tr>
              <a:tr h="54278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Steel rod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5,334 12" rods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1.53 per foot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$8,161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65160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CFC13-2CDA-4CBB-92EB-3DF22403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09171"/>
              </p:ext>
            </p:extLst>
          </p:nvPr>
        </p:nvGraphicFramePr>
        <p:xfrm>
          <a:off x="838200" y="4038600"/>
          <a:ext cx="10546081" cy="225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360">
                  <a:extLst>
                    <a:ext uri="{9D8B030D-6E8A-4147-A177-3AD203B41FA5}">
                      <a16:colId xmlns:a16="http://schemas.microsoft.com/office/drawing/2014/main" val="621496164"/>
                    </a:ext>
                  </a:extLst>
                </a:gridCol>
                <a:gridCol w="2675483">
                  <a:extLst>
                    <a:ext uri="{9D8B030D-6E8A-4147-A177-3AD203B41FA5}">
                      <a16:colId xmlns:a16="http://schemas.microsoft.com/office/drawing/2014/main" val="762608923"/>
                    </a:ext>
                  </a:extLst>
                </a:gridCol>
                <a:gridCol w="2000119">
                  <a:extLst>
                    <a:ext uri="{9D8B030D-6E8A-4147-A177-3AD203B41FA5}">
                      <a16:colId xmlns:a16="http://schemas.microsoft.com/office/drawing/2014/main" val="1760279751"/>
                    </a:ext>
                  </a:extLst>
                </a:gridCol>
                <a:gridCol w="2000119">
                  <a:extLst>
                    <a:ext uri="{9D8B030D-6E8A-4147-A177-3AD203B41FA5}">
                      <a16:colId xmlns:a16="http://schemas.microsoft.com/office/drawing/2014/main" val="1816401845"/>
                    </a:ext>
                  </a:extLst>
                </a:gridCol>
              </a:tblGrid>
              <a:tr h="45040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COTS Costs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Quantity for 4 months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price per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Total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6023356"/>
                  </a:ext>
                </a:extLst>
              </a:tr>
              <a:tr h="45040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Spring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$2.38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$39,667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4616121"/>
                  </a:ext>
                </a:extLst>
              </a:tr>
              <a:tr h="45040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Coupler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$1.30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$21,667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961146"/>
                  </a:ext>
                </a:extLst>
              </a:tr>
              <a:tr h="45040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Glue Gun heating element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$4.00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$66,668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2160969"/>
                  </a:ext>
                </a:extLst>
              </a:tr>
              <a:tr h="450405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$128,002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073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304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E9C8-EE82-4759-80C7-D528A792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Initial Capital Investment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3AFC-ACF5-4621-ABD5-0F8816E9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35595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Inventory= Amount needed for production + desired end inventory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21EDB9-CBA9-4DCE-98C6-9B07A631F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107572"/>
              </p:ext>
            </p:extLst>
          </p:nvPr>
        </p:nvGraphicFramePr>
        <p:xfrm>
          <a:off x="626293" y="1905294"/>
          <a:ext cx="10836873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764">
                  <a:extLst>
                    <a:ext uri="{9D8B030D-6E8A-4147-A177-3AD203B41FA5}">
                      <a16:colId xmlns:a16="http://schemas.microsoft.com/office/drawing/2014/main" val="862851955"/>
                    </a:ext>
                  </a:extLst>
                </a:gridCol>
                <a:gridCol w="2788764">
                  <a:extLst>
                    <a:ext uri="{9D8B030D-6E8A-4147-A177-3AD203B41FA5}">
                      <a16:colId xmlns:a16="http://schemas.microsoft.com/office/drawing/2014/main" val="3096577424"/>
                    </a:ext>
                  </a:extLst>
                </a:gridCol>
                <a:gridCol w="1909086">
                  <a:extLst>
                    <a:ext uri="{9D8B030D-6E8A-4147-A177-3AD203B41FA5}">
                      <a16:colId xmlns:a16="http://schemas.microsoft.com/office/drawing/2014/main" val="8397955"/>
                    </a:ext>
                  </a:extLst>
                </a:gridCol>
                <a:gridCol w="1909086">
                  <a:extLst>
                    <a:ext uri="{9D8B030D-6E8A-4147-A177-3AD203B41FA5}">
                      <a16:colId xmlns:a16="http://schemas.microsoft.com/office/drawing/2014/main" val="2552584030"/>
                    </a:ext>
                  </a:extLst>
                </a:gridCol>
                <a:gridCol w="1441173">
                  <a:extLst>
                    <a:ext uri="{9D8B030D-6E8A-4147-A177-3AD203B41FA5}">
                      <a16:colId xmlns:a16="http://schemas.microsoft.com/office/drawing/2014/main" val="1036550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Inventory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9071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needed for four months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Desired end inventory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Inventory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Price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42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Gripper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 rowSpan="6">
                  <a:txBody>
                    <a:bodyPr/>
                    <a:lstStyle/>
                    <a:p>
                      <a:pPr algn="r"/>
                      <a:r>
                        <a:rPr lang="en-US"/>
                        <a:t>$21,600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071022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Glue Gripper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833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Trigger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9475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Linkage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8552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Right Side Shell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374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Left Side Shell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547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Tip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$9,150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51807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Child Lock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$11,751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475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Spring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$57,120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00560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Coupler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$31,200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6316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Glue Gun Heating Element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7,333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24,000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$96,000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94671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$226,821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4803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302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F05E-0DBF-47BE-B43A-5C15497F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Overall Initial Capital Investment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E3E818F-5997-46F2-90B6-B3662B9E24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813270"/>
              </p:ext>
            </p:extLst>
          </p:nvPr>
        </p:nvGraphicFramePr>
        <p:xfrm>
          <a:off x="838200" y="1825625"/>
          <a:ext cx="10515599" cy="3154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7506">
                  <a:extLst>
                    <a:ext uri="{9D8B030D-6E8A-4147-A177-3AD203B41FA5}">
                      <a16:colId xmlns:a16="http://schemas.microsoft.com/office/drawing/2014/main" val="2389905830"/>
                    </a:ext>
                  </a:extLst>
                </a:gridCol>
                <a:gridCol w="3878093">
                  <a:extLst>
                    <a:ext uri="{9D8B030D-6E8A-4147-A177-3AD203B41FA5}">
                      <a16:colId xmlns:a16="http://schemas.microsoft.com/office/drawing/2014/main" val="2770933805"/>
                    </a:ext>
                  </a:extLst>
                </a:gridCol>
              </a:tblGrid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Overall Investment for four months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Cost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8475868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Labor Rate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$105,325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9571818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Rent/Utilities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$81,105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226737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Raw Materials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$42,501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408514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COTS Parts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$184,320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881401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Cost of Machinery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$65,000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7192824"/>
                  </a:ext>
                </a:extLst>
              </a:tr>
              <a:tr h="450706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Total Investment Cost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$478,251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859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320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A289-C7BF-4C2A-874F-2CCB61A9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Sales forecast and Margins 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68B474-B494-4E4C-834D-AD68E594B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558095"/>
              </p:ext>
            </p:extLst>
          </p:nvPr>
        </p:nvGraphicFramePr>
        <p:xfrm>
          <a:off x="369216" y="1414020"/>
          <a:ext cx="11623916" cy="4697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738">
                  <a:extLst>
                    <a:ext uri="{9D8B030D-6E8A-4147-A177-3AD203B41FA5}">
                      <a16:colId xmlns:a16="http://schemas.microsoft.com/office/drawing/2014/main" val="2141651345"/>
                    </a:ext>
                  </a:extLst>
                </a:gridCol>
                <a:gridCol w="1104911">
                  <a:extLst>
                    <a:ext uri="{9D8B030D-6E8A-4147-A177-3AD203B41FA5}">
                      <a16:colId xmlns:a16="http://schemas.microsoft.com/office/drawing/2014/main" val="320051891"/>
                    </a:ext>
                  </a:extLst>
                </a:gridCol>
                <a:gridCol w="1157029">
                  <a:extLst>
                    <a:ext uri="{9D8B030D-6E8A-4147-A177-3AD203B41FA5}">
                      <a16:colId xmlns:a16="http://schemas.microsoft.com/office/drawing/2014/main" val="575595154"/>
                    </a:ext>
                  </a:extLst>
                </a:gridCol>
                <a:gridCol w="1167454">
                  <a:extLst>
                    <a:ext uri="{9D8B030D-6E8A-4147-A177-3AD203B41FA5}">
                      <a16:colId xmlns:a16="http://schemas.microsoft.com/office/drawing/2014/main" val="1873901916"/>
                    </a:ext>
                  </a:extLst>
                </a:gridCol>
                <a:gridCol w="1157029">
                  <a:extLst>
                    <a:ext uri="{9D8B030D-6E8A-4147-A177-3AD203B41FA5}">
                      <a16:colId xmlns:a16="http://schemas.microsoft.com/office/drawing/2014/main" val="1149951368"/>
                    </a:ext>
                  </a:extLst>
                </a:gridCol>
                <a:gridCol w="1209149">
                  <a:extLst>
                    <a:ext uri="{9D8B030D-6E8A-4147-A177-3AD203B41FA5}">
                      <a16:colId xmlns:a16="http://schemas.microsoft.com/office/drawing/2014/main" val="4021476652"/>
                    </a:ext>
                  </a:extLst>
                </a:gridCol>
                <a:gridCol w="1250842">
                  <a:extLst>
                    <a:ext uri="{9D8B030D-6E8A-4147-A177-3AD203B41FA5}">
                      <a16:colId xmlns:a16="http://schemas.microsoft.com/office/drawing/2014/main" val="1992477940"/>
                    </a:ext>
                  </a:extLst>
                </a:gridCol>
                <a:gridCol w="1250842">
                  <a:extLst>
                    <a:ext uri="{9D8B030D-6E8A-4147-A177-3AD203B41FA5}">
                      <a16:colId xmlns:a16="http://schemas.microsoft.com/office/drawing/2014/main" val="2867580856"/>
                    </a:ext>
                  </a:extLst>
                </a:gridCol>
                <a:gridCol w="1250842">
                  <a:extLst>
                    <a:ext uri="{9D8B030D-6E8A-4147-A177-3AD203B41FA5}">
                      <a16:colId xmlns:a16="http://schemas.microsoft.com/office/drawing/2014/main" val="3885669755"/>
                    </a:ext>
                  </a:extLst>
                </a:gridCol>
                <a:gridCol w="1355080">
                  <a:extLst>
                    <a:ext uri="{9D8B030D-6E8A-4147-A177-3AD203B41FA5}">
                      <a16:colId xmlns:a16="http://schemas.microsoft.com/office/drawing/2014/main" val="1455844057"/>
                    </a:ext>
                  </a:extLst>
                </a:gridCol>
              </a:tblGrid>
              <a:tr h="1133295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Year 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Forecasted sales 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Direct labor cost 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Property expenses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Raw material cost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Cost of machinery 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Total Investment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Gross margin</a:t>
                      </a:r>
                      <a:endParaRPr lang="en-US" sz="1400" b="1" err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Net Margin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Total revenue 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415603"/>
                  </a:ext>
                </a:extLst>
              </a:tr>
              <a:tr h="712878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Year 1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50,000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$421,300.00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$243,312.00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$384,006.00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$65,000.00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$1,113,618.00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$828,700.00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$136,382.00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$1,250,000.00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032669"/>
                  </a:ext>
                </a:extLst>
              </a:tr>
              <a:tr h="712878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Year 2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50,000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$421,300.00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$243,312.00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$384,006.00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$1,048,618.00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$828,700.00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$201,382.00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$1,250,000.00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822469"/>
                  </a:ext>
                </a:extLst>
              </a:tr>
              <a:tr h="712878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Year 3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60,000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$505,560.00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$243,312.00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$460,807.00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$1,209,679.00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$994,440.00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$290,321.00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$1,500,000.00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7810564"/>
                  </a:ext>
                </a:extLst>
              </a:tr>
              <a:tr h="712878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Year 4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60,000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$505,560.00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$243,312.00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$460,807.00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$1,209,679.00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$994,440.00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$290,321.00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$1,500,000.00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9251416"/>
                  </a:ext>
                </a:extLst>
              </a:tr>
              <a:tr h="712878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Year 5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70,000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$589,820.00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$243,312.00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$537,608.00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$1,370,740.00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$1,160,180.00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$379,260.00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$1,750,000.00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4621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119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D5DA-4F70-4089-BD62-19D3C959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Estimated Profit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19D2A6-7736-4E5A-B9DC-22426661A7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999798"/>
              </p:ext>
            </p:extLst>
          </p:nvPr>
        </p:nvGraphicFramePr>
        <p:xfrm>
          <a:off x="384927" y="1539711"/>
          <a:ext cx="11377310" cy="389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402">
                  <a:extLst>
                    <a:ext uri="{9D8B030D-6E8A-4147-A177-3AD203B41FA5}">
                      <a16:colId xmlns:a16="http://schemas.microsoft.com/office/drawing/2014/main" val="953390804"/>
                    </a:ext>
                  </a:extLst>
                </a:gridCol>
                <a:gridCol w="1648235">
                  <a:extLst>
                    <a:ext uri="{9D8B030D-6E8A-4147-A177-3AD203B41FA5}">
                      <a16:colId xmlns:a16="http://schemas.microsoft.com/office/drawing/2014/main" val="675229257"/>
                    </a:ext>
                  </a:extLst>
                </a:gridCol>
                <a:gridCol w="2687891">
                  <a:extLst>
                    <a:ext uri="{9D8B030D-6E8A-4147-A177-3AD203B41FA5}">
                      <a16:colId xmlns:a16="http://schemas.microsoft.com/office/drawing/2014/main" val="583278337"/>
                    </a:ext>
                  </a:extLst>
                </a:gridCol>
                <a:gridCol w="2687891">
                  <a:extLst>
                    <a:ext uri="{9D8B030D-6E8A-4147-A177-3AD203B41FA5}">
                      <a16:colId xmlns:a16="http://schemas.microsoft.com/office/drawing/2014/main" val="1152222626"/>
                    </a:ext>
                  </a:extLst>
                </a:gridCol>
                <a:gridCol w="2687891">
                  <a:extLst>
                    <a:ext uri="{9D8B030D-6E8A-4147-A177-3AD203B41FA5}">
                      <a16:colId xmlns:a16="http://schemas.microsoft.com/office/drawing/2014/main" val="2274182038"/>
                    </a:ext>
                  </a:extLst>
                </a:gridCol>
              </a:tblGrid>
              <a:tr h="649401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Year 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Sales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Net Margin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Tax(@37%)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Profit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4445509"/>
                  </a:ext>
                </a:extLst>
              </a:tr>
              <a:tr h="649401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Year 1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50,000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$136,382.00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$50,461.34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$85,920.66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1615800"/>
                  </a:ext>
                </a:extLst>
              </a:tr>
              <a:tr h="649401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Year 2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50,000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$201,382.00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$74,511.34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$126,870.66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607131"/>
                  </a:ext>
                </a:extLst>
              </a:tr>
              <a:tr h="649401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Year 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60,000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$290,321.00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$107,418.77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$182,902.23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9516534"/>
                  </a:ext>
                </a:extLst>
              </a:tr>
              <a:tr h="649401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Year 4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60,000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$290,321.00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$107,418.77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$182,902.23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3328307"/>
                  </a:ext>
                </a:extLst>
              </a:tr>
              <a:tr h="649401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Year 5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70,000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$379,260.00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$140,326.20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$238,933.80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820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554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2F8E-644D-4601-9FD1-C19FB489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800"/>
              <a:t>Estimated working capital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E4FE-0202-45EF-9043-4C98B00C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</p:spPr>
        <p:txBody>
          <a:bodyPr wrap="square" anchor="t">
            <a:normAutofit/>
          </a:bodyPr>
          <a:lstStyle/>
          <a:p>
            <a:pPr marL="608965" indent="-456565">
              <a:spcAft>
                <a:spcPts val="600"/>
              </a:spcAft>
            </a:pPr>
            <a:r>
              <a:rPr lang="en-US" b="1"/>
              <a:t>Working Capital</a:t>
            </a:r>
            <a:r>
              <a:rPr lang="en-US"/>
              <a:t> = Cost of Goods Sold (</a:t>
            </a:r>
            <a:r>
              <a:rPr lang="en-US" b="1"/>
              <a:t>Estimated</a:t>
            </a:r>
            <a:r>
              <a:rPr lang="en-US"/>
              <a:t>) * (No. of Days of </a:t>
            </a:r>
            <a:r>
              <a:rPr lang="en-US" b="1"/>
              <a:t>Operating</a:t>
            </a:r>
            <a:r>
              <a:rPr lang="en-US"/>
              <a:t> Cycle / 365 Days) + Bank and Cash Balance</a:t>
            </a:r>
          </a:p>
          <a:p>
            <a:pPr marL="608965" indent="-456565">
              <a:spcAft>
                <a:spcPts val="600"/>
              </a:spcAft>
            </a:pPr>
            <a:endParaRPr lang="en-US"/>
          </a:p>
          <a:p>
            <a:pPr marL="608965" indent="-456565">
              <a:spcAft>
                <a:spcPts val="600"/>
              </a:spcAft>
            </a:pPr>
            <a:r>
              <a:rPr lang="en-US"/>
              <a:t>Working capital = $1,250,000*(300(excluding holidays)/365)+$250,000=</a:t>
            </a:r>
            <a:r>
              <a:rPr lang="en-US" b="1"/>
              <a:t>$1,277,397.26</a:t>
            </a:r>
          </a:p>
        </p:txBody>
      </p:sp>
    </p:spTree>
    <p:extLst>
      <p:ext uri="{BB962C8B-B14F-4D97-AF65-F5344CB8AC3E}">
        <p14:creationId xmlns:p14="http://schemas.microsoft.com/office/powerpoint/2010/main" val="1170110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picture containing scene, blur&#10;&#10;Description automatically generated">
            <a:extLst>
              <a:ext uri="{FF2B5EF4-FFF2-40B4-BE49-F238E27FC236}">
                <a16:creationId xmlns:a16="http://schemas.microsoft.com/office/drawing/2014/main" id="{A4919452-A510-4D1A-9CDA-1EFC209C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337" y="515"/>
            <a:ext cx="12198673" cy="6851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A2EB5-288F-428A-81DE-24E86D35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485" y="522331"/>
            <a:ext cx="8490400" cy="5454400"/>
          </a:xfrm>
        </p:spPr>
        <p:txBody>
          <a:bodyPr wrap="square" anchor="ctr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THANK YOU!</a:t>
            </a:r>
            <a:br>
              <a:rPr lang="en-US" sz="6600">
                <a:solidFill>
                  <a:schemeClr val="bg1"/>
                </a:solidFill>
              </a:rPr>
            </a:br>
            <a:br>
              <a:rPr lang="en-US" sz="6600">
                <a:solidFill>
                  <a:schemeClr val="bg1"/>
                </a:solidFill>
              </a:rPr>
            </a:br>
            <a:r>
              <a:rPr lang="en-US" sz="660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339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77464A3-2160-C042-B130-B514627CB98F}"/>
              </a:ext>
            </a:extLst>
          </p:cNvPr>
          <p:cNvSpPr/>
          <p:nvPr/>
        </p:nvSpPr>
        <p:spPr>
          <a:xfrm>
            <a:off x="0" y="5129502"/>
            <a:ext cx="12192000" cy="1728497"/>
          </a:xfrm>
          <a:prstGeom prst="rect">
            <a:avLst/>
          </a:prstGeom>
          <a:solidFill>
            <a:srgbClr val="F28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68" y="189401"/>
            <a:ext cx="6822533" cy="454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133" y="417833"/>
            <a:ext cx="2362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491692">
            <a:off x="8997233" y="1262367"/>
            <a:ext cx="35560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6351" y="2653018"/>
            <a:ext cx="52959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8A3321-FE7D-E844-9FD4-ED164E48BEB5}"/>
              </a:ext>
            </a:extLst>
          </p:cNvPr>
          <p:cNvSpPr txBox="1"/>
          <p:nvPr/>
        </p:nvSpPr>
        <p:spPr>
          <a:xfrm>
            <a:off x="3519845" y="5527964"/>
            <a:ext cx="515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>
                <a:latin typeface="Garamond" panose="02020404030301010803" pitchFamily="18" charset="0"/>
              </a:rPr>
              <a:t>Result </a:t>
            </a:r>
            <a:r>
              <a:rPr kumimoji="1" lang="en-US" altLang="zh-CN" sz="4000" b="1">
                <a:latin typeface="Garamond" panose="02020404030301010803" pitchFamily="18" charset="0"/>
              </a:rPr>
              <a:t>Summary</a:t>
            </a:r>
            <a:endParaRPr kumimoji="1" lang="zh-CN" altLang="en-US" sz="4800" b="1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5CFC-93A2-44F3-BC2C-B573281B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1648"/>
            <a:ext cx="11360800" cy="763600"/>
          </a:xfrm>
        </p:spPr>
        <p:txBody>
          <a:bodyPr/>
          <a:lstStyle/>
          <a:p>
            <a:r>
              <a:rPr lang="en-US"/>
              <a:t>House of Quality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902156-8826-C649-970B-E51DBE41C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6612" r="9738" b="17936"/>
          <a:stretch/>
        </p:blipFill>
        <p:spPr>
          <a:xfrm>
            <a:off x="4855027" y="85434"/>
            <a:ext cx="6520544" cy="6772566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8C96E77-F21F-2B41-A5B5-4C1BF9A42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39461"/>
              </p:ext>
            </p:extLst>
          </p:nvPr>
        </p:nvGraphicFramePr>
        <p:xfrm>
          <a:off x="415600" y="1356967"/>
          <a:ext cx="430593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330">
                  <a:extLst>
                    <a:ext uri="{9D8B030D-6E8A-4147-A177-3AD203B41FA5}">
                      <a16:colId xmlns:a16="http://schemas.microsoft.com/office/drawing/2014/main" val="2085176492"/>
                    </a:ext>
                  </a:extLst>
                </a:gridCol>
                <a:gridCol w="3570605">
                  <a:extLst>
                    <a:ext uri="{9D8B030D-6E8A-4147-A177-3AD203B41FA5}">
                      <a16:colId xmlns:a16="http://schemas.microsoft.com/office/drawing/2014/main" val="3122805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Rank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F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Engineering Requirements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Number of Components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93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One button to dispense glue stick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88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Modular and able to glue small areas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04059"/>
                  </a:ext>
                </a:extLst>
              </a:tr>
            </a:tbl>
          </a:graphicData>
        </a:graphic>
      </p:graphicFrame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69BFD42C-58D7-7945-93BC-76C5FCE06707}"/>
              </a:ext>
            </a:extLst>
          </p:cNvPr>
          <p:cNvSpPr/>
          <p:nvPr/>
        </p:nvSpPr>
        <p:spPr>
          <a:xfrm>
            <a:off x="3200400" y="3155076"/>
            <a:ext cx="1654627" cy="547847"/>
          </a:xfrm>
          <a:prstGeom prst="wedgeRoundRectCallout">
            <a:avLst>
              <a:gd name="adj1" fmla="val 59549"/>
              <a:gd name="adj2" fmla="val 559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Accessibility</a:t>
            </a:r>
            <a:endParaRPr kumimoji="1" lang="zh-CN" altLang="en-US"/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8FE83046-5A97-9C46-9AF9-7968EE17EB5C}"/>
              </a:ext>
            </a:extLst>
          </p:cNvPr>
          <p:cNvSpPr/>
          <p:nvPr/>
        </p:nvSpPr>
        <p:spPr>
          <a:xfrm>
            <a:off x="3200400" y="4066361"/>
            <a:ext cx="1654627" cy="547847"/>
          </a:xfrm>
          <a:prstGeom prst="wedgeRoundRectCallout">
            <a:avLst>
              <a:gd name="adj1" fmla="val 61224"/>
              <a:gd name="adj2" fmla="val 3439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Reliability</a:t>
            </a:r>
            <a:endParaRPr kumimoji="1" lang="zh-CN" altLang="en-US"/>
          </a:p>
        </p:txBody>
      </p:sp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794425F8-C6FB-1F46-947E-0D405A4B1D38}"/>
              </a:ext>
            </a:extLst>
          </p:cNvPr>
          <p:cNvSpPr/>
          <p:nvPr/>
        </p:nvSpPr>
        <p:spPr>
          <a:xfrm>
            <a:off x="3200400" y="4977646"/>
            <a:ext cx="1654627" cy="547847"/>
          </a:xfrm>
          <a:prstGeom prst="wedgeRoundRectCallout">
            <a:avLst>
              <a:gd name="adj1" fmla="val 61224"/>
              <a:gd name="adj2" fmla="val 152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Safety</a:t>
            </a:r>
            <a:endParaRPr kumimoji="1" lang="zh-CN" altLang="en-US"/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71B5C569-8318-7149-8B55-03C5FAD92C91}"/>
              </a:ext>
            </a:extLst>
          </p:cNvPr>
          <p:cNvSpPr/>
          <p:nvPr/>
        </p:nvSpPr>
        <p:spPr>
          <a:xfrm>
            <a:off x="3200400" y="5888931"/>
            <a:ext cx="1654627" cy="547847"/>
          </a:xfrm>
          <a:prstGeom prst="wedgeRoundRectCallout">
            <a:avLst>
              <a:gd name="adj1" fmla="val 60387"/>
              <a:gd name="adj2" fmla="val -414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Service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5716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282A5A1-641C-904B-85F2-77F6DD52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922919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altLang="zh-CN" sz="5400">
                <a:latin typeface="Garamond" panose="02020404030301010803" pitchFamily="18" charset="0"/>
              </a:rPr>
              <a:t>Product Specifications</a:t>
            </a:r>
            <a:endParaRPr lang="zh-CN" altLang="en-US" sz="5400">
              <a:latin typeface="Garamond" panose="02020404030301010803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6BF778-0FBC-4443-939B-27ED815A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451652"/>
            <a:ext cx="9849751" cy="3483429"/>
          </a:xfrm>
        </p:spPr>
        <p:txBody>
          <a:bodyPr anchor="ctr">
            <a:normAutofit/>
          </a:bodyPr>
          <a:lstStyle/>
          <a:p>
            <a:r>
              <a:rPr lang="en-US" altLang="zh-CN" sz="1800">
                <a:latin typeface="Garamond" panose="02020404030301010803" pitchFamily="18" charset="0"/>
              </a:rPr>
              <a:t>Compact size, less components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Lightweight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Long battery life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Insulation </a:t>
            </a:r>
            <a:r>
              <a:rPr lang="en-US" altLang="zh-CN" sz="1800" err="1">
                <a:latin typeface="Garamond" panose="02020404030301010803" pitchFamily="18" charset="0"/>
              </a:rPr>
              <a:t>outershell</a:t>
            </a:r>
            <a:endParaRPr lang="en-US" altLang="zh-CN" sz="1800">
              <a:latin typeface="Garamond" panose="02020404030301010803" pitchFamily="18" charset="0"/>
            </a:endParaRPr>
          </a:p>
          <a:p>
            <a:r>
              <a:rPr lang="en-US" altLang="zh-CN" sz="1800">
                <a:latin typeface="Garamond" panose="02020404030301010803" pitchFamily="18" charset="0"/>
              </a:rPr>
              <a:t>Plastic and metal combination for the body with a rubber grip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Modular and removeable parts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Easy to clean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Size of glue sticks used should be in the normal standard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Supports different sizes of nozzles for varying glue dispense</a:t>
            </a:r>
          </a:p>
        </p:txBody>
      </p:sp>
    </p:spTree>
    <p:extLst>
      <p:ext uri="{BB962C8B-B14F-4D97-AF65-F5344CB8AC3E}">
        <p14:creationId xmlns:p14="http://schemas.microsoft.com/office/powerpoint/2010/main" val="200124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282A5A1-641C-904B-85F2-77F6DD52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922919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altLang="zh-CN" sz="5400">
                <a:latin typeface="Garamond" panose="02020404030301010803" pitchFamily="18" charset="0"/>
              </a:rPr>
              <a:t>Metrics and Target Values</a:t>
            </a:r>
            <a:endParaRPr lang="zh-CN" altLang="en-US" sz="5400">
              <a:latin typeface="Garamond" panose="02020404030301010803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6BF778-0FBC-4443-939B-27ED815A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451652"/>
            <a:ext cx="9849751" cy="3483429"/>
          </a:xfrm>
        </p:spPr>
        <p:txBody>
          <a:bodyPr numCol="2" anchor="ctr">
            <a:normAutofit/>
          </a:bodyPr>
          <a:lstStyle/>
          <a:p>
            <a:r>
              <a:rPr lang="en-US" altLang="zh-CN" sz="1800">
                <a:latin typeface="Garamond" panose="02020404030301010803" pitchFamily="18" charset="0"/>
              </a:rPr>
              <a:t>Compact size, less components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Lightweight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Battery life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Insulation </a:t>
            </a:r>
            <a:r>
              <a:rPr lang="en-US" altLang="zh-CN" sz="1800" err="1">
                <a:latin typeface="Garamond" panose="02020404030301010803" pitchFamily="18" charset="0"/>
              </a:rPr>
              <a:t>outershell</a:t>
            </a:r>
            <a:endParaRPr lang="en-US" altLang="zh-CN" sz="1800">
              <a:latin typeface="Garamond" panose="02020404030301010803" pitchFamily="18" charset="0"/>
            </a:endParaRPr>
          </a:p>
          <a:p>
            <a:r>
              <a:rPr lang="en-US" altLang="zh-CN" sz="1800">
                <a:latin typeface="Garamond" panose="02020404030301010803" pitchFamily="18" charset="0"/>
              </a:rPr>
              <a:t>Plastic and metal combination for the body with a rubber grip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Modular and removeable parts</a:t>
            </a:r>
          </a:p>
          <a:p>
            <a:r>
              <a:rPr lang="en-US" altLang="zh-CN" sz="1800">
                <a:latin typeface="Garamond" panose="02020404030301010803" pitchFamily="18" charset="0"/>
              </a:rPr>
              <a:t>Size of glue sticks used should be in the normal standard</a:t>
            </a:r>
          </a:p>
          <a:p>
            <a:endParaRPr lang="en-US" altLang="zh-CN" sz="1800">
              <a:latin typeface="Garamond" panose="02020404030301010803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800">
                <a:latin typeface="Garamond" panose="02020404030301010803" pitchFamily="18" charset="0"/>
              </a:rPr>
              <a:t>150 x 130 x 40 (mm)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1800">
                <a:latin typeface="Garamond" panose="02020404030301010803" pitchFamily="18" charset="0"/>
              </a:rPr>
              <a:t>&lt; 200 g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1800">
                <a:latin typeface="Garamond" panose="02020404030301010803" pitchFamily="18" charset="0"/>
              </a:rPr>
              <a:t>&gt; 3 hours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1800">
                <a:latin typeface="Garamond" panose="02020404030301010803" pitchFamily="18" charset="0"/>
              </a:rPr>
              <a:t>ABS plastics as raw material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1800">
                <a:latin typeface="Garamond" panose="02020404030301010803" pitchFamily="18" charset="0"/>
              </a:rPr>
              <a:t>Standard size of glue gripper</a:t>
            </a:r>
          </a:p>
        </p:txBody>
      </p:sp>
    </p:spTree>
    <p:extLst>
      <p:ext uri="{BB962C8B-B14F-4D97-AF65-F5344CB8AC3E}">
        <p14:creationId xmlns:p14="http://schemas.microsoft.com/office/powerpoint/2010/main" val="186497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1CD0-F59A-4ADE-B926-A6E0B850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Architectual and Detailed Product Design</a:t>
            </a:r>
          </a:p>
        </p:txBody>
      </p:sp>
    </p:spTree>
    <p:extLst>
      <p:ext uri="{BB962C8B-B14F-4D97-AF65-F5344CB8AC3E}">
        <p14:creationId xmlns:p14="http://schemas.microsoft.com/office/powerpoint/2010/main" val="4170350018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EE7D39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0CC79AABB2943ABC93445601C896D" ma:contentTypeVersion="10" ma:contentTypeDescription="Create a new document." ma:contentTypeScope="" ma:versionID="03a2967fb1bd173013b7c508839230f9">
  <xsd:schema xmlns:xsd="http://www.w3.org/2001/XMLSchema" xmlns:xs="http://www.w3.org/2001/XMLSchema" xmlns:p="http://schemas.microsoft.com/office/2006/metadata/properties" xmlns:ns2="02753373-39da-411a-86b6-e733c69d77c4" xmlns:ns3="35f62e7b-f4e1-4ed9-8f68-5f5733ecda25" targetNamespace="http://schemas.microsoft.com/office/2006/metadata/properties" ma:root="true" ma:fieldsID="9a6f63008f875b15c90ab28f2a9007ac" ns2:_="" ns3:_="">
    <xsd:import namespace="02753373-39da-411a-86b6-e733c69d77c4"/>
    <xsd:import namespace="35f62e7b-f4e1-4ed9-8f68-5f5733ecda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53373-39da-411a-86b6-e733c69d77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f62e7b-f4e1-4ed9-8f68-5f5733ecda2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81AE89-A057-4446-AFAA-24C25C020A9A}">
  <ds:schemaRefs>
    <ds:schemaRef ds:uri="02753373-39da-411a-86b6-e733c69d77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99FCADD-4CE0-43AA-BB0C-FB343AD4ED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F8137C-92FC-486D-928E-5373B0C2ADE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47</Slides>
  <Notes>4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Simple Light</vt:lpstr>
      <vt:lpstr>Office 主题​​</vt:lpstr>
      <vt:lpstr>1_Simple Light</vt:lpstr>
      <vt:lpstr>Office Theme</vt:lpstr>
      <vt:lpstr>PowerPoint Presentation</vt:lpstr>
      <vt:lpstr>Product Prototype</vt:lpstr>
      <vt:lpstr>Market of Glue Gun</vt:lpstr>
      <vt:lpstr>Customer Survey</vt:lpstr>
      <vt:lpstr>PowerPoint Presentation</vt:lpstr>
      <vt:lpstr>House of Quality</vt:lpstr>
      <vt:lpstr>Product Specifications</vt:lpstr>
      <vt:lpstr>Metrics and Target Values</vt:lpstr>
      <vt:lpstr>Architectual and Detailed Product Design</vt:lpstr>
      <vt:lpstr>Product Schematic</vt:lpstr>
      <vt:lpstr>Specifications of Components</vt:lpstr>
      <vt:lpstr>CAD Drawings</vt:lpstr>
      <vt:lpstr>CAD Drawings</vt:lpstr>
      <vt:lpstr>CAD Drawings</vt:lpstr>
      <vt:lpstr>CAD Drawings</vt:lpstr>
      <vt:lpstr>CAD Drawings</vt:lpstr>
      <vt:lpstr>COTS PARTS</vt:lpstr>
      <vt:lpstr>Bill of Materials</vt:lpstr>
      <vt:lpstr>Make/Buy Analysis </vt:lpstr>
      <vt:lpstr>Make/Buy Analysis </vt:lpstr>
      <vt:lpstr>Make/Buy decisions </vt:lpstr>
      <vt:lpstr>Make/ buy decision</vt:lpstr>
      <vt:lpstr>PowerPoint Presentation</vt:lpstr>
      <vt:lpstr>2. Machines for Manufacturing</vt:lpstr>
      <vt:lpstr>Injection Molding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 Analysis</vt:lpstr>
      <vt:lpstr>Overall Initial Capital Investments</vt:lpstr>
      <vt:lpstr>Overall Initial Capital Investment</vt:lpstr>
      <vt:lpstr>Overall Initial Capital Investment</vt:lpstr>
      <vt:lpstr>Overall Initial Capital Investment</vt:lpstr>
      <vt:lpstr>Overall Initial Capital Investment</vt:lpstr>
      <vt:lpstr>Sales forecast and Margins </vt:lpstr>
      <vt:lpstr>Estimated Profit</vt:lpstr>
      <vt:lpstr>Estimated working capital </vt:lpstr>
      <vt:lpstr>THANK YOU!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2021-04-19T15:30:42Z</dcterms:created>
  <dcterms:modified xsi:type="dcterms:W3CDTF">2021-04-21T19:47:59Z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0x010100D0E0CC79AABB2943ABC93445601C896D</vt:lpwstr>
  </property>
</Properties>
</file>